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357" r:id="rId2"/>
    <p:sldId id="358" r:id="rId3"/>
    <p:sldId id="361" r:id="rId4"/>
    <p:sldId id="359" r:id="rId5"/>
    <p:sldId id="379" r:id="rId6"/>
    <p:sldId id="380" r:id="rId7"/>
    <p:sldId id="381" r:id="rId8"/>
    <p:sldId id="364" r:id="rId9"/>
    <p:sldId id="335" r:id="rId10"/>
    <p:sldId id="354" r:id="rId11"/>
    <p:sldId id="367" r:id="rId12"/>
    <p:sldId id="369" r:id="rId13"/>
    <p:sldId id="370" r:id="rId14"/>
    <p:sldId id="371" r:id="rId15"/>
    <p:sldId id="373" r:id="rId16"/>
    <p:sldId id="374" r:id="rId17"/>
    <p:sldId id="377" r:id="rId18"/>
    <p:sldId id="378" r:id="rId19"/>
    <p:sldId id="340" r:id="rId20"/>
    <p:sldId id="313" r:id="rId21"/>
    <p:sldId id="333" r:id="rId22"/>
    <p:sldId id="344" r:id="rId23"/>
    <p:sldId id="365" r:id="rId24"/>
    <p:sldId id="314" r:id="rId25"/>
    <p:sldId id="366" r:id="rId26"/>
    <p:sldId id="356" r:id="rId27"/>
    <p:sldId id="336" r:id="rId28"/>
    <p:sldId id="337" r:id="rId29"/>
    <p:sldId id="36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2A5"/>
    <a:srgbClr val="00A9A5"/>
    <a:srgbClr val="F7941E"/>
    <a:srgbClr val="FFDAAB"/>
    <a:srgbClr val="CBEAF0"/>
    <a:srgbClr val="48C0B6"/>
    <a:srgbClr val="FBB040"/>
    <a:srgbClr val="FF9801"/>
    <a:srgbClr val="0FB7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CF7C95-E03F-4457-A3B8-E0D77DE7AA91}" v="257" dt="2022-01-21T03:03:38.0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28" autoAdjust="0"/>
    <p:restoredTop sz="94660"/>
  </p:normalViewPr>
  <p:slideViewPr>
    <p:cSldViewPr snapToGrid="0" showGuides="1">
      <p:cViewPr>
        <p:scale>
          <a:sx n="76" d="100"/>
          <a:sy n="76" d="100"/>
        </p:scale>
        <p:origin x="-66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uy Linh Do" userId="f60f9f76584ec879" providerId="LiveId" clId="{54CF7C95-E03F-4457-A3B8-E0D77DE7AA91}"/>
    <pc:docChg chg="undo custSel addSld delSld modSld sldOrd">
      <pc:chgData name="Thuy Linh Do" userId="f60f9f76584ec879" providerId="LiveId" clId="{54CF7C95-E03F-4457-A3B8-E0D77DE7AA91}" dt="2022-01-21T03:03:40.596" v="2953" actId="1076"/>
      <pc:docMkLst>
        <pc:docMk/>
      </pc:docMkLst>
      <pc:sldChg chg="modSp mod">
        <pc:chgData name="Thuy Linh Do" userId="f60f9f76584ec879" providerId="LiveId" clId="{54CF7C95-E03F-4457-A3B8-E0D77DE7AA91}" dt="2022-01-21T01:24:24.603" v="33" actId="14100"/>
        <pc:sldMkLst>
          <pc:docMk/>
          <pc:sldMk cId="252621157" sldId="256"/>
        </pc:sldMkLst>
        <pc:spChg chg="mod">
          <ac:chgData name="Thuy Linh Do" userId="f60f9f76584ec879" providerId="LiveId" clId="{54CF7C95-E03F-4457-A3B8-E0D77DE7AA91}" dt="2022-01-21T01:24:24.603" v="33" actId="14100"/>
          <ac:spMkLst>
            <pc:docMk/>
            <pc:sldMk cId="252621157" sldId="256"/>
            <ac:spMk id="14" creationId="{00000000-0000-0000-0000-000000000000}"/>
          </ac:spMkLst>
        </pc:spChg>
        <pc:spChg chg="mod">
          <ac:chgData name="Thuy Linh Do" userId="f60f9f76584ec879" providerId="LiveId" clId="{54CF7C95-E03F-4457-A3B8-E0D77DE7AA91}" dt="2022-01-21T01:23:42.682" v="30" actId="20577"/>
          <ac:spMkLst>
            <pc:docMk/>
            <pc:sldMk cId="252621157" sldId="256"/>
            <ac:spMk id="17" creationId="{00000000-0000-0000-0000-000000000000}"/>
          </ac:spMkLst>
        </pc:spChg>
        <pc:spChg chg="mod">
          <ac:chgData name="Thuy Linh Do" userId="f60f9f76584ec879" providerId="LiveId" clId="{54CF7C95-E03F-4457-A3B8-E0D77DE7AA91}" dt="2022-01-21T01:23:29.176" v="1" actId="20577"/>
          <ac:spMkLst>
            <pc:docMk/>
            <pc:sldMk cId="252621157" sldId="256"/>
            <ac:spMk id="18" creationId="{00000000-0000-0000-0000-000000000000}"/>
          </ac:spMkLst>
        </pc:spChg>
      </pc:sldChg>
      <pc:sldChg chg="modSp mod">
        <pc:chgData name="Thuy Linh Do" userId="f60f9f76584ec879" providerId="LiveId" clId="{54CF7C95-E03F-4457-A3B8-E0D77DE7AA91}" dt="2022-01-21T01:24:47.831" v="34"/>
        <pc:sldMkLst>
          <pc:docMk/>
          <pc:sldMk cId="2021924275" sldId="275"/>
        </pc:sldMkLst>
        <pc:spChg chg="mod">
          <ac:chgData name="Thuy Linh Do" userId="f60f9f76584ec879" providerId="LiveId" clId="{54CF7C95-E03F-4457-A3B8-E0D77DE7AA91}" dt="2022-01-21T01:24:47.831" v="34"/>
          <ac:spMkLst>
            <pc:docMk/>
            <pc:sldMk cId="2021924275" sldId="275"/>
            <ac:spMk id="12" creationId="{00000000-0000-0000-0000-000000000000}"/>
          </ac:spMkLst>
        </pc:spChg>
      </pc:sldChg>
      <pc:sldChg chg="addSp delSp modSp mod">
        <pc:chgData name="Thuy Linh Do" userId="f60f9f76584ec879" providerId="LiveId" clId="{54CF7C95-E03F-4457-A3B8-E0D77DE7AA91}" dt="2022-01-21T02:07:33.251" v="962" actId="1076"/>
        <pc:sldMkLst>
          <pc:docMk/>
          <pc:sldMk cId="1529224504" sldId="276"/>
        </pc:sldMkLst>
        <pc:spChg chg="mod">
          <ac:chgData name="Thuy Linh Do" userId="f60f9f76584ec879" providerId="LiveId" clId="{54CF7C95-E03F-4457-A3B8-E0D77DE7AA91}" dt="2022-01-21T01:53:44.676" v="429"/>
          <ac:spMkLst>
            <pc:docMk/>
            <pc:sldMk cId="1529224504" sldId="276"/>
            <ac:spMk id="2" creationId="{00000000-0000-0000-0000-000000000000}"/>
          </ac:spMkLst>
        </pc:spChg>
        <pc:spChg chg="mod">
          <ac:chgData name="Thuy Linh Do" userId="f60f9f76584ec879" providerId="LiveId" clId="{54CF7C95-E03F-4457-A3B8-E0D77DE7AA91}" dt="2022-01-21T01:52:54.543" v="428"/>
          <ac:spMkLst>
            <pc:docMk/>
            <pc:sldMk cId="1529224504" sldId="276"/>
            <ac:spMk id="12" creationId="{00000000-0000-0000-0000-000000000000}"/>
          </ac:spMkLst>
        </pc:spChg>
        <pc:picChg chg="add mod">
          <ac:chgData name="Thuy Linh Do" userId="f60f9f76584ec879" providerId="LiveId" clId="{54CF7C95-E03F-4457-A3B8-E0D77DE7AA91}" dt="2022-01-21T02:07:33.251" v="962" actId="1076"/>
          <ac:picMkLst>
            <pc:docMk/>
            <pc:sldMk cId="1529224504" sldId="276"/>
            <ac:picMk id="3" creationId="{C3124C72-84F9-475A-A842-7E1C5FA5B14B}"/>
          </ac:picMkLst>
        </pc:picChg>
        <pc:picChg chg="del">
          <ac:chgData name="Thuy Linh Do" userId="f60f9f76584ec879" providerId="LiveId" clId="{54CF7C95-E03F-4457-A3B8-E0D77DE7AA91}" dt="2022-01-21T02:07:24.298" v="958" actId="478"/>
          <ac:picMkLst>
            <pc:docMk/>
            <pc:sldMk cId="1529224504" sldId="276"/>
            <ac:picMk id="2050" creationId="{F2C1C8A3-3266-4921-BF9D-718263B9B8FB}"/>
          </ac:picMkLst>
        </pc:picChg>
      </pc:sldChg>
      <pc:sldChg chg="addSp delSp modSp mod">
        <pc:chgData name="Thuy Linh Do" userId="f60f9f76584ec879" providerId="LiveId" clId="{54CF7C95-E03F-4457-A3B8-E0D77DE7AA91}" dt="2022-01-21T01:28:55.915" v="114" actId="113"/>
        <pc:sldMkLst>
          <pc:docMk/>
          <pc:sldMk cId="3404845292" sldId="279"/>
        </pc:sldMkLst>
        <pc:spChg chg="del">
          <ac:chgData name="Thuy Linh Do" userId="f60f9f76584ec879" providerId="LiveId" clId="{54CF7C95-E03F-4457-A3B8-E0D77DE7AA91}" dt="2022-01-21T01:27:42.079" v="92" actId="478"/>
          <ac:spMkLst>
            <pc:docMk/>
            <pc:sldMk cId="3404845292" sldId="279"/>
            <ac:spMk id="2" creationId="{00000000-0000-0000-0000-000000000000}"/>
          </ac:spMkLst>
        </pc:spChg>
        <pc:spChg chg="del mod">
          <ac:chgData name="Thuy Linh Do" userId="f60f9f76584ec879" providerId="LiveId" clId="{54CF7C95-E03F-4457-A3B8-E0D77DE7AA91}" dt="2022-01-21T01:27:46.636" v="95" actId="478"/>
          <ac:spMkLst>
            <pc:docMk/>
            <pc:sldMk cId="3404845292" sldId="279"/>
            <ac:spMk id="3" creationId="{00000000-0000-0000-0000-000000000000}"/>
          </ac:spMkLst>
        </pc:spChg>
        <pc:spChg chg="del">
          <ac:chgData name="Thuy Linh Do" userId="f60f9f76584ec879" providerId="LiveId" clId="{54CF7C95-E03F-4457-A3B8-E0D77DE7AA91}" dt="2022-01-21T01:27:48.036" v="96" actId="478"/>
          <ac:spMkLst>
            <pc:docMk/>
            <pc:sldMk cId="3404845292" sldId="279"/>
            <ac:spMk id="4" creationId="{00000000-0000-0000-0000-000000000000}"/>
          </ac:spMkLst>
        </pc:spChg>
        <pc:spChg chg="del">
          <ac:chgData name="Thuy Linh Do" userId="f60f9f76584ec879" providerId="LiveId" clId="{54CF7C95-E03F-4457-A3B8-E0D77DE7AA91}" dt="2022-01-21T01:27:50.055" v="97" actId="478"/>
          <ac:spMkLst>
            <pc:docMk/>
            <pc:sldMk cId="3404845292" sldId="279"/>
            <ac:spMk id="5" creationId="{00000000-0000-0000-0000-000000000000}"/>
          </ac:spMkLst>
        </pc:spChg>
        <pc:spChg chg="add mod">
          <ac:chgData name="Thuy Linh Do" userId="f60f9f76584ec879" providerId="LiveId" clId="{54CF7C95-E03F-4457-A3B8-E0D77DE7AA91}" dt="2022-01-21T01:28:55.915" v="114" actId="113"/>
          <ac:spMkLst>
            <pc:docMk/>
            <pc:sldMk cId="3404845292" sldId="279"/>
            <ac:spMk id="6" creationId="{16F7E6E1-ABF7-473F-9713-E0D3F31998A8}"/>
          </ac:spMkLst>
        </pc:spChg>
        <pc:spChg chg="del">
          <ac:chgData name="Thuy Linh Do" userId="f60f9f76584ec879" providerId="LiveId" clId="{54CF7C95-E03F-4457-A3B8-E0D77DE7AA91}" dt="2022-01-21T01:27:52.374" v="98" actId="478"/>
          <ac:spMkLst>
            <pc:docMk/>
            <pc:sldMk cId="3404845292" sldId="279"/>
            <ac:spMk id="9" creationId="{1D874280-CFDB-4B68-98C0-25784CA11763}"/>
          </ac:spMkLst>
        </pc:spChg>
      </pc:sldChg>
      <pc:sldChg chg="addSp delSp modSp mod">
        <pc:chgData name="Thuy Linh Do" userId="f60f9f76584ec879" providerId="LiveId" clId="{54CF7C95-E03F-4457-A3B8-E0D77DE7AA91}" dt="2022-01-21T01:37:27.583" v="178" actId="1076"/>
        <pc:sldMkLst>
          <pc:docMk/>
          <pc:sldMk cId="3563799751" sldId="281"/>
        </pc:sldMkLst>
        <pc:spChg chg="mod">
          <ac:chgData name="Thuy Linh Do" userId="f60f9f76584ec879" providerId="LiveId" clId="{54CF7C95-E03F-4457-A3B8-E0D77DE7AA91}" dt="2022-01-21T01:34:58.568" v="173" actId="113"/>
          <ac:spMkLst>
            <pc:docMk/>
            <pc:sldMk cId="3563799751" sldId="281"/>
            <ac:spMk id="3" creationId="{00000000-0000-0000-0000-000000000000}"/>
          </ac:spMkLst>
        </pc:spChg>
        <pc:spChg chg="del">
          <ac:chgData name="Thuy Linh Do" userId="f60f9f76584ec879" providerId="LiveId" clId="{54CF7C95-E03F-4457-A3B8-E0D77DE7AA91}" dt="2022-01-21T01:34:21.897" v="152" actId="478"/>
          <ac:spMkLst>
            <pc:docMk/>
            <pc:sldMk cId="3563799751" sldId="281"/>
            <ac:spMk id="10" creationId="{00000000-0000-0000-0000-000000000000}"/>
          </ac:spMkLst>
        </pc:spChg>
        <pc:spChg chg="del">
          <ac:chgData name="Thuy Linh Do" userId="f60f9f76584ec879" providerId="LiveId" clId="{54CF7C95-E03F-4457-A3B8-E0D77DE7AA91}" dt="2022-01-21T01:34:23.766" v="153" actId="478"/>
          <ac:spMkLst>
            <pc:docMk/>
            <pc:sldMk cId="3563799751" sldId="281"/>
            <ac:spMk id="12" creationId="{103F3E46-CD1A-420A-BD5A-DDA614180BC4}"/>
          </ac:spMkLst>
        </pc:spChg>
        <pc:spChg chg="del">
          <ac:chgData name="Thuy Linh Do" userId="f60f9f76584ec879" providerId="LiveId" clId="{54CF7C95-E03F-4457-A3B8-E0D77DE7AA91}" dt="2022-01-21T01:34:25.930" v="154" actId="478"/>
          <ac:spMkLst>
            <pc:docMk/>
            <pc:sldMk cId="3563799751" sldId="281"/>
            <ac:spMk id="14" creationId="{B0119CD9-A511-416F-ACB7-91EAFAD4BFC3}"/>
          </ac:spMkLst>
        </pc:spChg>
        <pc:picChg chg="add mod">
          <ac:chgData name="Thuy Linh Do" userId="f60f9f76584ec879" providerId="LiveId" clId="{54CF7C95-E03F-4457-A3B8-E0D77DE7AA91}" dt="2022-01-21T01:37:27.583" v="178" actId="1076"/>
          <ac:picMkLst>
            <pc:docMk/>
            <pc:sldMk cId="3563799751" sldId="281"/>
            <ac:picMk id="11" creationId="{0678AE76-D76B-4635-9BB7-B287C59046C3}"/>
          </ac:picMkLst>
        </pc:picChg>
        <pc:cxnChg chg="del">
          <ac:chgData name="Thuy Linh Do" userId="f60f9f76584ec879" providerId="LiveId" clId="{54CF7C95-E03F-4457-A3B8-E0D77DE7AA91}" dt="2022-01-21T01:34:18.782" v="150" actId="478"/>
          <ac:cxnSpMkLst>
            <pc:docMk/>
            <pc:sldMk cId="3563799751" sldId="281"/>
            <ac:cxnSpMk id="6" creationId="{F2114839-8343-433A-B5C1-E4F7CFAB2C16}"/>
          </ac:cxnSpMkLst>
        </pc:cxnChg>
        <pc:cxnChg chg="del mod">
          <ac:chgData name="Thuy Linh Do" userId="f60f9f76584ec879" providerId="LiveId" clId="{54CF7C95-E03F-4457-A3B8-E0D77DE7AA91}" dt="2022-01-21T01:34:17.325" v="149" actId="478"/>
          <ac:cxnSpMkLst>
            <pc:docMk/>
            <pc:sldMk cId="3563799751" sldId="281"/>
            <ac:cxnSpMk id="9" creationId="{139F0F7A-C349-4C0D-A685-1BFE56BC0638}"/>
          </ac:cxnSpMkLst>
        </pc:cxnChg>
        <pc:cxnChg chg="del">
          <ac:chgData name="Thuy Linh Do" userId="f60f9f76584ec879" providerId="LiveId" clId="{54CF7C95-E03F-4457-A3B8-E0D77DE7AA91}" dt="2022-01-21T01:34:19.901" v="151" actId="478"/>
          <ac:cxnSpMkLst>
            <pc:docMk/>
            <pc:sldMk cId="3563799751" sldId="281"/>
            <ac:cxnSpMk id="17" creationId="{6401D49A-EE69-4CA3-BA12-B7CE46D9DF65}"/>
          </ac:cxnSpMkLst>
        </pc:cxnChg>
      </pc:sldChg>
      <pc:sldChg chg="modSp mod">
        <pc:chgData name="Thuy Linh Do" userId="f60f9f76584ec879" providerId="LiveId" clId="{54CF7C95-E03F-4457-A3B8-E0D77DE7AA91}" dt="2022-01-21T01:26:54.724" v="78" actId="1076"/>
        <pc:sldMkLst>
          <pc:docMk/>
          <pc:sldMk cId="658201877" sldId="302"/>
        </pc:sldMkLst>
        <pc:spChg chg="mod">
          <ac:chgData name="Thuy Linh Do" userId="f60f9f76584ec879" providerId="LiveId" clId="{54CF7C95-E03F-4457-A3B8-E0D77DE7AA91}" dt="2022-01-21T01:25:04.448" v="51" actId="20577"/>
          <ac:spMkLst>
            <pc:docMk/>
            <pc:sldMk cId="658201877" sldId="302"/>
            <ac:spMk id="20" creationId="{00000000-0000-0000-0000-000000000000}"/>
          </ac:spMkLst>
        </pc:spChg>
        <pc:spChg chg="mod">
          <ac:chgData name="Thuy Linh Do" userId="f60f9f76584ec879" providerId="LiveId" clId="{54CF7C95-E03F-4457-A3B8-E0D77DE7AA91}" dt="2022-01-21T01:25:19.230" v="63" actId="20577"/>
          <ac:spMkLst>
            <pc:docMk/>
            <pc:sldMk cId="658201877" sldId="302"/>
            <ac:spMk id="21" creationId="{00000000-0000-0000-0000-000000000000}"/>
          </ac:spMkLst>
        </pc:spChg>
        <pc:spChg chg="mod">
          <ac:chgData name="Thuy Linh Do" userId="f60f9f76584ec879" providerId="LiveId" clId="{54CF7C95-E03F-4457-A3B8-E0D77DE7AA91}" dt="2022-01-21T01:26:45.932" v="76" actId="14100"/>
          <ac:spMkLst>
            <pc:docMk/>
            <pc:sldMk cId="658201877" sldId="302"/>
            <ac:spMk id="22" creationId="{00000000-0000-0000-0000-000000000000}"/>
          </ac:spMkLst>
        </pc:spChg>
        <pc:spChg chg="mod">
          <ac:chgData name="Thuy Linh Do" userId="f60f9f76584ec879" providerId="LiveId" clId="{54CF7C95-E03F-4457-A3B8-E0D77DE7AA91}" dt="2022-01-21T01:26:49.781" v="77" actId="1076"/>
          <ac:spMkLst>
            <pc:docMk/>
            <pc:sldMk cId="658201877" sldId="302"/>
            <ac:spMk id="23" creationId="{00000000-0000-0000-0000-000000000000}"/>
          </ac:spMkLst>
        </pc:spChg>
        <pc:spChg chg="mod">
          <ac:chgData name="Thuy Linh Do" userId="f60f9f76584ec879" providerId="LiveId" clId="{54CF7C95-E03F-4457-A3B8-E0D77DE7AA91}" dt="2022-01-21T01:26:54.724" v="78" actId="1076"/>
          <ac:spMkLst>
            <pc:docMk/>
            <pc:sldMk cId="658201877" sldId="302"/>
            <ac:spMk id="29" creationId="{00000000-0000-0000-0000-000000000000}"/>
          </ac:spMkLst>
        </pc:spChg>
      </pc:sldChg>
      <pc:sldChg chg="modSp mod">
        <pc:chgData name="Thuy Linh Do" userId="f60f9f76584ec879" providerId="LiveId" clId="{54CF7C95-E03F-4457-A3B8-E0D77DE7AA91}" dt="2022-01-21T01:27:25.654" v="91" actId="20577"/>
        <pc:sldMkLst>
          <pc:docMk/>
          <pc:sldMk cId="1899537031" sldId="308"/>
        </pc:sldMkLst>
        <pc:spChg chg="mod">
          <ac:chgData name="Thuy Linh Do" userId="f60f9f76584ec879" providerId="LiveId" clId="{54CF7C95-E03F-4457-A3B8-E0D77DE7AA91}" dt="2022-01-21T01:27:25.654" v="91" actId="20577"/>
          <ac:spMkLst>
            <pc:docMk/>
            <pc:sldMk cId="1899537031" sldId="308"/>
            <ac:spMk id="20" creationId="{00000000-0000-0000-0000-000000000000}"/>
          </ac:spMkLst>
        </pc:spChg>
      </pc:sldChg>
      <pc:sldChg chg="modSp mod">
        <pc:chgData name="Thuy Linh Do" userId="f60f9f76584ec879" providerId="LiveId" clId="{54CF7C95-E03F-4457-A3B8-E0D77DE7AA91}" dt="2022-01-21T01:29:25.219" v="148" actId="20577"/>
        <pc:sldMkLst>
          <pc:docMk/>
          <pc:sldMk cId="3326368629" sldId="309"/>
        </pc:sldMkLst>
        <pc:spChg chg="mod">
          <ac:chgData name="Thuy Linh Do" userId="f60f9f76584ec879" providerId="LiveId" clId="{54CF7C95-E03F-4457-A3B8-E0D77DE7AA91}" dt="2022-01-21T01:29:18.597" v="137" actId="20577"/>
          <ac:spMkLst>
            <pc:docMk/>
            <pc:sldMk cId="3326368629" sldId="309"/>
            <ac:spMk id="16" creationId="{515449FB-91CB-43CB-9D01-F6732CB91BB0}"/>
          </ac:spMkLst>
        </pc:spChg>
        <pc:spChg chg="mod">
          <ac:chgData name="Thuy Linh Do" userId="f60f9f76584ec879" providerId="LiveId" clId="{54CF7C95-E03F-4457-A3B8-E0D77DE7AA91}" dt="2022-01-21T01:29:25.219" v="148" actId="20577"/>
          <ac:spMkLst>
            <pc:docMk/>
            <pc:sldMk cId="3326368629" sldId="309"/>
            <ac:spMk id="17" creationId="{65B238F4-108F-446C-8C12-223F7755D607}"/>
          </ac:spMkLst>
        </pc:spChg>
      </pc:sldChg>
      <pc:sldChg chg="addSp delSp modSp mod">
        <pc:chgData name="Thuy Linh Do" userId="f60f9f76584ec879" providerId="LiveId" clId="{54CF7C95-E03F-4457-A3B8-E0D77DE7AA91}" dt="2022-01-21T01:51:19.817" v="427"/>
        <pc:sldMkLst>
          <pc:docMk/>
          <pc:sldMk cId="2954983036" sldId="310"/>
        </pc:sldMkLst>
        <pc:spChg chg="del">
          <ac:chgData name="Thuy Linh Do" userId="f60f9f76584ec879" providerId="LiveId" clId="{54CF7C95-E03F-4457-A3B8-E0D77DE7AA91}" dt="2022-01-21T01:51:14.326" v="424" actId="478"/>
          <ac:spMkLst>
            <pc:docMk/>
            <pc:sldMk cId="2954983036" sldId="310"/>
            <ac:spMk id="13" creationId="{7A8AB6AD-6FF4-41FE-8992-0D7EBD60C11C}"/>
          </ac:spMkLst>
        </pc:spChg>
        <pc:spChg chg="del">
          <ac:chgData name="Thuy Linh Do" userId="f60f9f76584ec879" providerId="LiveId" clId="{54CF7C95-E03F-4457-A3B8-E0D77DE7AA91}" dt="2022-01-21T01:51:16.616" v="425" actId="478"/>
          <ac:spMkLst>
            <pc:docMk/>
            <pc:sldMk cId="2954983036" sldId="310"/>
            <ac:spMk id="14" creationId="{0449BF0E-136E-486D-AE60-7B3107BE3FBB}"/>
          </ac:spMkLst>
        </pc:spChg>
        <pc:spChg chg="del">
          <ac:chgData name="Thuy Linh Do" userId="f60f9f76584ec879" providerId="LiveId" clId="{54CF7C95-E03F-4457-A3B8-E0D77DE7AA91}" dt="2022-01-21T01:51:18.145" v="426" actId="478"/>
          <ac:spMkLst>
            <pc:docMk/>
            <pc:sldMk cId="2954983036" sldId="310"/>
            <ac:spMk id="15" creationId="{3FCDE063-3C2E-4BA9-B548-59BEC8DB15ED}"/>
          </ac:spMkLst>
        </pc:spChg>
        <pc:spChg chg="add mod">
          <ac:chgData name="Thuy Linh Do" userId="f60f9f76584ec879" providerId="LiveId" clId="{54CF7C95-E03F-4457-A3B8-E0D77DE7AA91}" dt="2022-01-21T01:51:19.817" v="427"/>
          <ac:spMkLst>
            <pc:docMk/>
            <pc:sldMk cId="2954983036" sldId="310"/>
            <ac:spMk id="16" creationId="{8D40DAB0-6673-4BC3-9023-C3CFEAB481EA}"/>
          </ac:spMkLst>
        </pc:spChg>
        <pc:spChg chg="add mod">
          <ac:chgData name="Thuy Linh Do" userId="f60f9f76584ec879" providerId="LiveId" clId="{54CF7C95-E03F-4457-A3B8-E0D77DE7AA91}" dt="2022-01-21T01:51:19.817" v="427"/>
          <ac:spMkLst>
            <pc:docMk/>
            <pc:sldMk cId="2954983036" sldId="310"/>
            <ac:spMk id="17" creationId="{FF66120A-F1DF-4896-BBD7-DC7989B5163D}"/>
          </ac:spMkLst>
        </pc:spChg>
        <pc:spChg chg="add mod">
          <ac:chgData name="Thuy Linh Do" userId="f60f9f76584ec879" providerId="LiveId" clId="{54CF7C95-E03F-4457-A3B8-E0D77DE7AA91}" dt="2022-01-21T01:51:19.817" v="427"/>
          <ac:spMkLst>
            <pc:docMk/>
            <pc:sldMk cId="2954983036" sldId="310"/>
            <ac:spMk id="18" creationId="{E461A09B-3623-4B75-AC1C-458B47967572}"/>
          </ac:spMkLst>
        </pc:spChg>
      </pc:sldChg>
      <pc:sldChg chg="del">
        <pc:chgData name="Thuy Linh Do" userId="f60f9f76584ec879" providerId="LiveId" clId="{54CF7C95-E03F-4457-A3B8-E0D77DE7AA91}" dt="2022-01-21T02:54:21.669" v="2925" actId="2696"/>
        <pc:sldMkLst>
          <pc:docMk/>
          <pc:sldMk cId="3194032739" sldId="311"/>
        </pc:sldMkLst>
      </pc:sldChg>
      <pc:sldChg chg="addSp delSp modSp mod delAnim">
        <pc:chgData name="Thuy Linh Do" userId="f60f9f76584ec879" providerId="LiveId" clId="{54CF7C95-E03F-4457-A3B8-E0D77DE7AA91}" dt="2022-01-21T02:32:52.468" v="2066" actId="20577"/>
        <pc:sldMkLst>
          <pc:docMk/>
          <pc:sldMk cId="626516812" sldId="313"/>
        </pc:sldMkLst>
        <pc:spChg chg="del">
          <ac:chgData name="Thuy Linh Do" userId="f60f9f76584ec879" providerId="LiveId" clId="{54CF7C95-E03F-4457-A3B8-E0D77DE7AA91}" dt="2022-01-21T02:26:53.900" v="1944" actId="478"/>
          <ac:spMkLst>
            <pc:docMk/>
            <pc:sldMk cId="626516812" sldId="313"/>
            <ac:spMk id="2" creationId="{73080AE8-4467-4415-B33B-BFF6B778FB49}"/>
          </ac:spMkLst>
        </pc:spChg>
        <pc:spChg chg="del mod">
          <ac:chgData name="Thuy Linh Do" userId="f60f9f76584ec879" providerId="LiveId" clId="{54CF7C95-E03F-4457-A3B8-E0D77DE7AA91}" dt="2022-01-21T02:26:48.363" v="1939" actId="478"/>
          <ac:spMkLst>
            <pc:docMk/>
            <pc:sldMk cId="626516812" sldId="313"/>
            <ac:spMk id="3" creationId="{00000000-0000-0000-0000-000000000000}"/>
          </ac:spMkLst>
        </pc:spChg>
        <pc:spChg chg="del">
          <ac:chgData name="Thuy Linh Do" userId="f60f9f76584ec879" providerId="LiveId" clId="{54CF7C95-E03F-4457-A3B8-E0D77DE7AA91}" dt="2022-01-21T02:26:53.301" v="1943" actId="478"/>
          <ac:spMkLst>
            <pc:docMk/>
            <pc:sldMk cId="626516812" sldId="313"/>
            <ac:spMk id="10" creationId="{E96ECBDE-C9AE-405F-8A97-9005A1AB042D}"/>
          </ac:spMkLst>
        </pc:spChg>
        <pc:spChg chg="mod">
          <ac:chgData name="Thuy Linh Do" userId="f60f9f76584ec879" providerId="LiveId" clId="{54CF7C95-E03F-4457-A3B8-E0D77DE7AA91}" dt="2022-01-21T02:32:52.468" v="2066" actId="20577"/>
          <ac:spMkLst>
            <pc:docMk/>
            <pc:sldMk cId="626516812" sldId="313"/>
            <ac:spMk id="11" creationId="{00000000-0000-0000-0000-000000000000}"/>
          </ac:spMkLst>
        </pc:spChg>
        <pc:spChg chg="mod">
          <ac:chgData name="Thuy Linh Do" userId="f60f9f76584ec879" providerId="LiveId" clId="{54CF7C95-E03F-4457-A3B8-E0D77DE7AA91}" dt="2022-01-21T02:26:42.336" v="1937" actId="20577"/>
          <ac:spMkLst>
            <pc:docMk/>
            <pc:sldMk cId="626516812" sldId="313"/>
            <ac:spMk id="12" creationId="{00000000-0000-0000-0000-000000000000}"/>
          </ac:spMkLst>
        </pc:spChg>
        <pc:spChg chg="del">
          <ac:chgData name="Thuy Linh Do" userId="f60f9f76584ec879" providerId="LiveId" clId="{54CF7C95-E03F-4457-A3B8-E0D77DE7AA91}" dt="2022-01-21T02:26:52.517" v="1942" actId="478"/>
          <ac:spMkLst>
            <pc:docMk/>
            <pc:sldMk cId="626516812" sldId="313"/>
            <ac:spMk id="13" creationId="{A8F67E31-03E2-4AA4-B743-196FD6BE24F5}"/>
          </ac:spMkLst>
        </pc:spChg>
        <pc:spChg chg="del">
          <ac:chgData name="Thuy Linh Do" userId="f60f9f76584ec879" providerId="LiveId" clId="{54CF7C95-E03F-4457-A3B8-E0D77DE7AA91}" dt="2022-01-21T02:26:51.767" v="1941" actId="478"/>
          <ac:spMkLst>
            <pc:docMk/>
            <pc:sldMk cId="626516812" sldId="313"/>
            <ac:spMk id="14" creationId="{3BF32DF4-2966-4F64-8655-4E064152CE9B}"/>
          </ac:spMkLst>
        </pc:spChg>
        <pc:spChg chg="del">
          <ac:chgData name="Thuy Linh Do" userId="f60f9f76584ec879" providerId="LiveId" clId="{54CF7C95-E03F-4457-A3B8-E0D77DE7AA91}" dt="2022-01-21T02:26:50.822" v="1940" actId="478"/>
          <ac:spMkLst>
            <pc:docMk/>
            <pc:sldMk cId="626516812" sldId="313"/>
            <ac:spMk id="15" creationId="{7300BCB9-3EB3-4A29-8BDC-8421BAB670DE}"/>
          </ac:spMkLst>
        </pc:spChg>
        <pc:graphicFrameChg chg="add mod modGraphic">
          <ac:chgData name="Thuy Linh Do" userId="f60f9f76584ec879" providerId="LiveId" clId="{54CF7C95-E03F-4457-A3B8-E0D77DE7AA91}" dt="2022-01-21T02:32:23.906" v="2052" actId="20577"/>
          <ac:graphicFrameMkLst>
            <pc:docMk/>
            <pc:sldMk cId="626516812" sldId="313"/>
            <ac:graphicFrameMk id="4" creationId="{FC656629-84D0-4AA5-914F-BF38C617AEDD}"/>
          </ac:graphicFrameMkLst>
        </pc:graphicFrameChg>
        <pc:picChg chg="add mod">
          <ac:chgData name="Thuy Linh Do" userId="f60f9f76584ec879" providerId="LiveId" clId="{54CF7C95-E03F-4457-A3B8-E0D77DE7AA91}" dt="2022-01-21T02:28:51.225" v="1950" actId="1076"/>
          <ac:picMkLst>
            <pc:docMk/>
            <pc:sldMk cId="626516812" sldId="313"/>
            <ac:picMk id="3074" creationId="{6C3F27A2-49A1-45D9-B1F7-CE146214729F}"/>
          </ac:picMkLst>
        </pc:picChg>
        <pc:picChg chg="add mod">
          <ac:chgData name="Thuy Linh Do" userId="f60f9f76584ec879" providerId="LiveId" clId="{54CF7C95-E03F-4457-A3B8-E0D77DE7AA91}" dt="2022-01-21T02:29:32.474" v="1955" actId="14100"/>
          <ac:picMkLst>
            <pc:docMk/>
            <pc:sldMk cId="626516812" sldId="313"/>
            <ac:picMk id="3076" creationId="{9883DE30-438C-4FD6-B5FE-421D34DAF854}"/>
          </ac:picMkLst>
        </pc:picChg>
        <pc:picChg chg="del">
          <ac:chgData name="Thuy Linh Do" userId="f60f9f76584ec879" providerId="LiveId" clId="{54CF7C95-E03F-4457-A3B8-E0D77DE7AA91}" dt="2022-01-21T02:27:21.150" v="1945" actId="478"/>
          <ac:picMkLst>
            <pc:docMk/>
            <pc:sldMk cId="626516812" sldId="313"/>
            <ac:picMk id="9220" creationId="{00000000-0000-0000-0000-000000000000}"/>
          </ac:picMkLst>
        </pc:picChg>
      </pc:sldChg>
      <pc:sldChg chg="addSp delSp modSp mod">
        <pc:chgData name="Thuy Linh Do" userId="f60f9f76584ec879" providerId="LiveId" clId="{54CF7C95-E03F-4457-A3B8-E0D77DE7AA91}" dt="2022-01-21T03:03:40.596" v="2953" actId="1076"/>
        <pc:sldMkLst>
          <pc:docMk/>
          <pc:sldMk cId="2275727840" sldId="314"/>
        </pc:sldMkLst>
        <pc:spChg chg="del">
          <ac:chgData name="Thuy Linh Do" userId="f60f9f76584ec879" providerId="LiveId" clId="{54CF7C95-E03F-4457-A3B8-E0D77DE7AA91}" dt="2022-01-21T03:03:35.983" v="2951" actId="478"/>
          <ac:spMkLst>
            <pc:docMk/>
            <pc:sldMk cId="2275727840" sldId="314"/>
            <ac:spMk id="9" creationId="{00000000-0000-0000-0000-000000000000}"/>
          </ac:spMkLst>
        </pc:spChg>
        <pc:spChg chg="add mod">
          <ac:chgData name="Thuy Linh Do" userId="f60f9f76584ec879" providerId="LiveId" clId="{54CF7C95-E03F-4457-A3B8-E0D77DE7AA91}" dt="2022-01-21T03:03:40.596" v="2953" actId="1076"/>
          <ac:spMkLst>
            <pc:docMk/>
            <pc:sldMk cId="2275727840" sldId="314"/>
            <ac:spMk id="14" creationId="{1613D4C4-E56E-42C0-9D73-FAB4102080B1}"/>
          </ac:spMkLst>
        </pc:spChg>
      </pc:sldChg>
      <pc:sldChg chg="addSp delSp modSp mod">
        <pc:chgData name="Thuy Linh Do" userId="f60f9f76584ec879" providerId="LiveId" clId="{54CF7C95-E03F-4457-A3B8-E0D77DE7AA91}" dt="2022-01-21T02:07:05.594" v="957" actId="14100"/>
        <pc:sldMkLst>
          <pc:docMk/>
          <pc:sldMk cId="3280264759" sldId="326"/>
        </pc:sldMkLst>
        <pc:spChg chg="mod">
          <ac:chgData name="Thuy Linh Do" userId="f60f9f76584ec879" providerId="LiveId" clId="{54CF7C95-E03F-4457-A3B8-E0D77DE7AA91}" dt="2022-01-21T02:06:03.803" v="952"/>
          <ac:spMkLst>
            <pc:docMk/>
            <pc:sldMk cId="3280264759" sldId="326"/>
            <ac:spMk id="15" creationId="{00000000-0000-0000-0000-000000000000}"/>
          </ac:spMkLst>
        </pc:spChg>
        <pc:picChg chg="add mod">
          <ac:chgData name="Thuy Linh Do" userId="f60f9f76584ec879" providerId="LiveId" clId="{54CF7C95-E03F-4457-A3B8-E0D77DE7AA91}" dt="2022-01-21T02:07:05.594" v="957" actId="14100"/>
          <ac:picMkLst>
            <pc:docMk/>
            <pc:sldMk cId="3280264759" sldId="326"/>
            <ac:picMk id="1026" creationId="{C29FE307-9FE9-48F7-960A-4F5C8B01F362}"/>
          </ac:picMkLst>
        </pc:picChg>
        <pc:picChg chg="del">
          <ac:chgData name="Thuy Linh Do" userId="f60f9f76584ec879" providerId="LiveId" clId="{54CF7C95-E03F-4457-A3B8-E0D77DE7AA91}" dt="2022-01-21T02:06:58.843" v="954" actId="478"/>
          <ac:picMkLst>
            <pc:docMk/>
            <pc:sldMk cId="3280264759" sldId="326"/>
            <ac:picMk id="3074" creationId="{8994C64A-063E-40DB-8BD0-ED591E56DEDC}"/>
          </ac:picMkLst>
        </pc:picChg>
        <pc:picChg chg="del">
          <ac:chgData name="Thuy Linh Do" userId="f60f9f76584ec879" providerId="LiveId" clId="{54CF7C95-E03F-4457-A3B8-E0D77DE7AA91}" dt="2022-01-21T02:06:57.514" v="953" actId="478"/>
          <ac:picMkLst>
            <pc:docMk/>
            <pc:sldMk cId="3280264759" sldId="326"/>
            <ac:picMk id="3076" creationId="{116E8CA7-A6BE-486A-B753-C5D63C8967F6}"/>
          </ac:picMkLst>
        </pc:picChg>
      </pc:sldChg>
      <pc:sldChg chg="del">
        <pc:chgData name="Thuy Linh Do" userId="f60f9f76584ec879" providerId="LiveId" clId="{54CF7C95-E03F-4457-A3B8-E0D77DE7AA91}" dt="2022-01-21T03:03:04.442" v="2948" actId="2696"/>
        <pc:sldMkLst>
          <pc:docMk/>
          <pc:sldMk cId="1480562979" sldId="329"/>
        </pc:sldMkLst>
      </pc:sldChg>
      <pc:sldChg chg="del">
        <pc:chgData name="Thuy Linh Do" userId="f60f9f76584ec879" providerId="LiveId" clId="{54CF7C95-E03F-4457-A3B8-E0D77DE7AA91}" dt="2022-01-21T02:08:29.380" v="968" actId="2696"/>
        <pc:sldMkLst>
          <pc:docMk/>
          <pc:sldMk cId="2911149144" sldId="332"/>
        </pc:sldMkLst>
      </pc:sldChg>
      <pc:sldChg chg="addSp delSp modSp mod ord delAnim modAnim">
        <pc:chgData name="Thuy Linh Do" userId="f60f9f76584ec879" providerId="LiveId" clId="{54CF7C95-E03F-4457-A3B8-E0D77DE7AA91}" dt="2022-01-21T02:53:13.188" v="2921" actId="20577"/>
        <pc:sldMkLst>
          <pc:docMk/>
          <pc:sldMk cId="871778908" sldId="333"/>
        </pc:sldMkLst>
        <pc:spChg chg="mod">
          <ac:chgData name="Thuy Linh Do" userId="f60f9f76584ec879" providerId="LiveId" clId="{54CF7C95-E03F-4457-A3B8-E0D77DE7AA91}" dt="2022-01-21T02:33:14.045" v="2082" actId="20577"/>
          <ac:spMkLst>
            <pc:docMk/>
            <pc:sldMk cId="871778908" sldId="333"/>
            <ac:spMk id="11" creationId="{00000000-0000-0000-0000-000000000000}"/>
          </ac:spMkLst>
        </pc:spChg>
        <pc:spChg chg="mod">
          <ac:chgData name="Thuy Linh Do" userId="f60f9f76584ec879" providerId="LiveId" clId="{54CF7C95-E03F-4457-A3B8-E0D77DE7AA91}" dt="2022-01-21T02:33:28.978" v="2083"/>
          <ac:spMkLst>
            <pc:docMk/>
            <pc:sldMk cId="871778908" sldId="333"/>
            <ac:spMk id="12" creationId="{00000000-0000-0000-0000-000000000000}"/>
          </ac:spMkLst>
        </pc:spChg>
        <pc:spChg chg="add mod">
          <ac:chgData name="Thuy Linh Do" userId="f60f9f76584ec879" providerId="LiveId" clId="{54CF7C95-E03F-4457-A3B8-E0D77DE7AA91}" dt="2022-01-21T02:48:12.730" v="2612"/>
          <ac:spMkLst>
            <pc:docMk/>
            <pc:sldMk cId="871778908" sldId="333"/>
            <ac:spMk id="15" creationId="{8AE38385-43CD-4B31-9933-CDE59DCA73DC}"/>
          </ac:spMkLst>
        </pc:spChg>
        <pc:spChg chg="add mod">
          <ac:chgData name="Thuy Linh Do" userId="f60f9f76584ec879" providerId="LiveId" clId="{54CF7C95-E03F-4457-A3B8-E0D77DE7AA91}" dt="2022-01-21T02:49:23.506" v="2651" actId="20577"/>
          <ac:spMkLst>
            <pc:docMk/>
            <pc:sldMk cId="871778908" sldId="333"/>
            <ac:spMk id="18" creationId="{ABD579C2-A755-40F7-A911-20AC5A02B156}"/>
          </ac:spMkLst>
        </pc:spChg>
        <pc:spChg chg="del">
          <ac:chgData name="Thuy Linh Do" userId="f60f9f76584ec879" providerId="LiveId" clId="{54CF7C95-E03F-4457-A3B8-E0D77DE7AA91}" dt="2022-01-21T02:38:42.547" v="2087" actId="478"/>
          <ac:spMkLst>
            <pc:docMk/>
            <pc:sldMk cId="871778908" sldId="333"/>
            <ac:spMk id="19" creationId="{67DEC3D4-9193-4D90-B705-0D44A1CA6ED1}"/>
          </ac:spMkLst>
        </pc:spChg>
        <pc:spChg chg="del">
          <ac:chgData name="Thuy Linh Do" userId="f60f9f76584ec879" providerId="LiveId" clId="{54CF7C95-E03F-4457-A3B8-E0D77DE7AA91}" dt="2022-01-21T02:38:44.703" v="2088" actId="478"/>
          <ac:spMkLst>
            <pc:docMk/>
            <pc:sldMk cId="871778908" sldId="333"/>
            <ac:spMk id="20" creationId="{F1587FC9-AC0A-43FA-A1C5-E45956625CE2}"/>
          </ac:spMkLst>
        </pc:spChg>
        <pc:spChg chg="del">
          <ac:chgData name="Thuy Linh Do" userId="f60f9f76584ec879" providerId="LiveId" clId="{54CF7C95-E03F-4457-A3B8-E0D77DE7AA91}" dt="2022-01-21T02:38:46.373" v="2089" actId="478"/>
          <ac:spMkLst>
            <pc:docMk/>
            <pc:sldMk cId="871778908" sldId="333"/>
            <ac:spMk id="21" creationId="{9F6FD3E1-234C-4BE6-BE6A-1F7826F41BE1}"/>
          </ac:spMkLst>
        </pc:spChg>
        <pc:spChg chg="del">
          <ac:chgData name="Thuy Linh Do" userId="f60f9f76584ec879" providerId="LiveId" clId="{54CF7C95-E03F-4457-A3B8-E0D77DE7AA91}" dt="2022-01-21T02:38:47.790" v="2090" actId="478"/>
          <ac:spMkLst>
            <pc:docMk/>
            <pc:sldMk cId="871778908" sldId="333"/>
            <ac:spMk id="22" creationId="{E4E291DB-731F-4107-B682-CB61F6CA2142}"/>
          </ac:spMkLst>
        </pc:spChg>
        <pc:spChg chg="del">
          <ac:chgData name="Thuy Linh Do" userId="f60f9f76584ec879" providerId="LiveId" clId="{54CF7C95-E03F-4457-A3B8-E0D77DE7AA91}" dt="2022-01-21T02:38:49.433" v="2091" actId="478"/>
          <ac:spMkLst>
            <pc:docMk/>
            <pc:sldMk cId="871778908" sldId="333"/>
            <ac:spMk id="23" creationId="{9E1939E3-5063-4D04-BDB6-2FCC10F8410A}"/>
          </ac:spMkLst>
        </pc:spChg>
        <pc:spChg chg="del">
          <ac:chgData name="Thuy Linh Do" userId="f60f9f76584ec879" providerId="LiveId" clId="{54CF7C95-E03F-4457-A3B8-E0D77DE7AA91}" dt="2022-01-21T02:38:51.023" v="2092" actId="478"/>
          <ac:spMkLst>
            <pc:docMk/>
            <pc:sldMk cId="871778908" sldId="333"/>
            <ac:spMk id="24" creationId="{A1B8E191-8A27-4F9A-B5E2-AC5A5566F099}"/>
          </ac:spMkLst>
        </pc:spChg>
        <pc:spChg chg="add mod">
          <ac:chgData name="Thuy Linh Do" userId="f60f9f76584ec879" providerId="LiveId" clId="{54CF7C95-E03F-4457-A3B8-E0D77DE7AA91}" dt="2022-01-21T02:51:36.386" v="2689" actId="20577"/>
          <ac:spMkLst>
            <pc:docMk/>
            <pc:sldMk cId="871778908" sldId="333"/>
            <ac:spMk id="25" creationId="{E315BF30-29AE-48F8-9294-5BBF7B9BD7FB}"/>
          </ac:spMkLst>
        </pc:spChg>
        <pc:spChg chg="add mod">
          <ac:chgData name="Thuy Linh Do" userId="f60f9f76584ec879" providerId="LiveId" clId="{54CF7C95-E03F-4457-A3B8-E0D77DE7AA91}" dt="2022-01-21T02:52:08.357" v="2721" actId="20577"/>
          <ac:spMkLst>
            <pc:docMk/>
            <pc:sldMk cId="871778908" sldId="333"/>
            <ac:spMk id="26" creationId="{CC4BCC8E-D46B-44AE-9073-41576067B843}"/>
          </ac:spMkLst>
        </pc:spChg>
        <pc:spChg chg="add mod">
          <ac:chgData name="Thuy Linh Do" userId="f60f9f76584ec879" providerId="LiveId" clId="{54CF7C95-E03F-4457-A3B8-E0D77DE7AA91}" dt="2022-01-21T02:52:43.897" v="2823" actId="20577"/>
          <ac:spMkLst>
            <pc:docMk/>
            <pc:sldMk cId="871778908" sldId="333"/>
            <ac:spMk id="27" creationId="{0580C7CE-00AE-479C-8A02-7FC355A903B6}"/>
          </ac:spMkLst>
        </pc:spChg>
        <pc:spChg chg="add mod">
          <ac:chgData name="Thuy Linh Do" userId="f60f9f76584ec879" providerId="LiveId" clId="{54CF7C95-E03F-4457-A3B8-E0D77DE7AA91}" dt="2022-01-21T02:53:13.188" v="2921" actId="20577"/>
          <ac:spMkLst>
            <pc:docMk/>
            <pc:sldMk cId="871778908" sldId="333"/>
            <ac:spMk id="28" creationId="{177D8E05-187C-4801-ADD8-BC13CF4AB233}"/>
          </ac:spMkLst>
        </pc:spChg>
        <pc:picChg chg="del">
          <ac:chgData name="Thuy Linh Do" userId="f60f9f76584ec879" providerId="LiveId" clId="{54CF7C95-E03F-4457-A3B8-E0D77DE7AA91}" dt="2022-01-21T02:38:21.103" v="2084" actId="478"/>
          <ac:picMkLst>
            <pc:docMk/>
            <pc:sldMk cId="871778908" sldId="333"/>
            <ac:picMk id="4098" creationId="{0CD1BC5C-3EA4-4715-B434-6B6CC5D0FA3A}"/>
          </ac:picMkLst>
        </pc:picChg>
        <pc:picChg chg="add mod">
          <ac:chgData name="Thuy Linh Do" userId="f60f9f76584ec879" providerId="LiveId" clId="{54CF7C95-E03F-4457-A3B8-E0D77DE7AA91}" dt="2022-01-21T02:48:25.282" v="2615" actId="1076"/>
          <ac:picMkLst>
            <pc:docMk/>
            <pc:sldMk cId="871778908" sldId="333"/>
            <ac:picMk id="5122" creationId="{4FDD5D74-FB39-486A-AAEB-E2BC50E50D3F}"/>
          </ac:picMkLst>
        </pc:picChg>
      </pc:sldChg>
      <pc:sldChg chg="del">
        <pc:chgData name="Thuy Linh Do" userId="f60f9f76584ec879" providerId="LiveId" clId="{54CF7C95-E03F-4457-A3B8-E0D77DE7AA91}" dt="2022-01-21T03:00:07.936" v="2935" actId="2696"/>
        <pc:sldMkLst>
          <pc:docMk/>
          <pc:sldMk cId="1130095813" sldId="334"/>
        </pc:sldMkLst>
      </pc:sldChg>
      <pc:sldChg chg="addSp delSp modSp mod delAnim modAnim">
        <pc:chgData name="Thuy Linh Do" userId="f60f9f76584ec879" providerId="LiveId" clId="{54CF7C95-E03F-4457-A3B8-E0D77DE7AA91}" dt="2022-01-21T02:07:45.755" v="967" actId="1076"/>
        <pc:sldMkLst>
          <pc:docMk/>
          <pc:sldMk cId="3933429162" sldId="335"/>
        </pc:sldMkLst>
        <pc:spChg chg="add mod">
          <ac:chgData name="Thuy Linh Do" userId="f60f9f76584ec879" providerId="LiveId" clId="{54CF7C95-E03F-4457-A3B8-E0D77DE7AA91}" dt="2022-01-21T02:00:14.827" v="746" actId="114"/>
          <ac:spMkLst>
            <pc:docMk/>
            <pc:sldMk cId="3933429162" sldId="335"/>
            <ac:spMk id="2" creationId="{92CBBB09-71C7-4B11-B4AE-15FA8DFC5E87}"/>
          </ac:spMkLst>
        </pc:spChg>
        <pc:spChg chg="del mod">
          <ac:chgData name="Thuy Linh Do" userId="f60f9f76584ec879" providerId="LiveId" clId="{54CF7C95-E03F-4457-A3B8-E0D77DE7AA91}" dt="2022-01-21T01:57:23.888" v="435"/>
          <ac:spMkLst>
            <pc:docMk/>
            <pc:sldMk cId="3933429162" sldId="335"/>
            <ac:spMk id="4" creationId="{9D6D5814-924D-4A87-BD6F-5A654AEC2A65}"/>
          </ac:spMkLst>
        </pc:spChg>
        <pc:spChg chg="add mod">
          <ac:chgData name="Thuy Linh Do" userId="f60f9f76584ec879" providerId="LiveId" clId="{54CF7C95-E03F-4457-A3B8-E0D77DE7AA91}" dt="2022-01-21T02:01:57.576" v="755" actId="1076"/>
          <ac:spMkLst>
            <pc:docMk/>
            <pc:sldMk cId="3933429162" sldId="335"/>
            <ac:spMk id="5" creationId="{B419A3DF-4099-472C-A911-39929F5C4949}"/>
          </ac:spMkLst>
        </pc:spChg>
        <pc:spChg chg="del">
          <ac:chgData name="Thuy Linh Do" userId="f60f9f76584ec879" providerId="LiveId" clId="{54CF7C95-E03F-4457-A3B8-E0D77DE7AA91}" dt="2022-01-21T01:57:23.875" v="433" actId="478"/>
          <ac:spMkLst>
            <pc:docMk/>
            <pc:sldMk cId="3933429162" sldId="335"/>
            <ac:spMk id="11" creationId="{72CC3FE7-6185-49C0-A61F-0E7E72638D7A}"/>
          </ac:spMkLst>
        </pc:spChg>
        <pc:spChg chg="mod">
          <ac:chgData name="Thuy Linh Do" userId="f60f9f76584ec879" providerId="LiveId" clId="{54CF7C95-E03F-4457-A3B8-E0D77DE7AA91}" dt="2022-01-21T01:56:24.161" v="430"/>
          <ac:spMkLst>
            <pc:docMk/>
            <pc:sldMk cId="3933429162" sldId="335"/>
            <ac:spMk id="12" creationId="{00000000-0000-0000-0000-000000000000}"/>
          </ac:spMkLst>
        </pc:spChg>
        <pc:spChg chg="del mod">
          <ac:chgData name="Thuy Linh Do" userId="f60f9f76584ec879" providerId="LiveId" clId="{54CF7C95-E03F-4457-A3B8-E0D77DE7AA91}" dt="2022-01-21T01:57:30.363" v="437" actId="478"/>
          <ac:spMkLst>
            <pc:docMk/>
            <pc:sldMk cId="3933429162" sldId="335"/>
            <ac:spMk id="13" creationId="{373DBE62-BE6F-4DF3-A120-225C6E7AFC2F}"/>
          </ac:spMkLst>
        </pc:spChg>
        <pc:spChg chg="add mod">
          <ac:chgData name="Thuy Linh Do" userId="f60f9f76584ec879" providerId="LiveId" clId="{54CF7C95-E03F-4457-A3B8-E0D77DE7AA91}" dt="2022-01-21T02:02:18.555" v="760" actId="1076"/>
          <ac:spMkLst>
            <pc:docMk/>
            <pc:sldMk cId="3933429162" sldId="335"/>
            <ac:spMk id="14" creationId="{E3E9E4BE-365C-4017-BFF4-A8CF9479D040}"/>
          </ac:spMkLst>
        </pc:spChg>
        <pc:spChg chg="add mod">
          <ac:chgData name="Thuy Linh Do" userId="f60f9f76584ec879" providerId="LiveId" clId="{54CF7C95-E03F-4457-A3B8-E0D77DE7AA91}" dt="2022-01-21T02:04:11.100" v="768" actId="20577"/>
          <ac:spMkLst>
            <pc:docMk/>
            <pc:sldMk cId="3933429162" sldId="335"/>
            <ac:spMk id="15" creationId="{682FCE8F-414F-491B-A3E9-45AD8C19197B}"/>
          </ac:spMkLst>
        </pc:spChg>
        <pc:spChg chg="add mod">
          <ac:chgData name="Thuy Linh Do" userId="f60f9f76584ec879" providerId="LiveId" clId="{54CF7C95-E03F-4457-A3B8-E0D77DE7AA91}" dt="2022-01-21T02:04:47.848" v="898" actId="20577"/>
          <ac:spMkLst>
            <pc:docMk/>
            <pc:sldMk cId="3933429162" sldId="335"/>
            <ac:spMk id="18" creationId="{0F7BCEE6-296F-4A49-A809-0B5AC177AE2E}"/>
          </ac:spMkLst>
        </pc:spChg>
        <pc:spChg chg="add mod">
          <ac:chgData name="Thuy Linh Do" userId="f60f9f76584ec879" providerId="LiveId" clId="{54CF7C95-E03F-4457-A3B8-E0D77DE7AA91}" dt="2022-01-21T02:05:01.300" v="946" actId="1036"/>
          <ac:spMkLst>
            <pc:docMk/>
            <pc:sldMk cId="3933429162" sldId="335"/>
            <ac:spMk id="19" creationId="{55E5B437-2576-4F8D-9283-7AFC990B8B54}"/>
          </ac:spMkLst>
        </pc:spChg>
        <pc:graphicFrameChg chg="del">
          <ac:chgData name="Thuy Linh Do" userId="f60f9f76584ec879" providerId="LiveId" clId="{54CF7C95-E03F-4457-A3B8-E0D77DE7AA91}" dt="2022-01-21T01:57:12.784" v="431" actId="478"/>
          <ac:graphicFrameMkLst>
            <pc:docMk/>
            <pc:sldMk cId="3933429162" sldId="335"/>
            <ac:graphicFrameMk id="3" creationId="{DF68F05C-11F0-4026-8DF5-E9BAEA71F246}"/>
          </ac:graphicFrameMkLst>
        </pc:graphicFrameChg>
        <pc:picChg chg="add mod">
          <ac:chgData name="Thuy Linh Do" userId="f60f9f76584ec879" providerId="LiveId" clId="{54CF7C95-E03F-4457-A3B8-E0D77DE7AA91}" dt="2022-01-21T02:07:45.755" v="967" actId="1076"/>
          <ac:picMkLst>
            <pc:docMk/>
            <pc:sldMk cId="3933429162" sldId="335"/>
            <ac:picMk id="20" creationId="{E879F549-5513-401F-B92F-86541048F268}"/>
          </ac:picMkLst>
        </pc:picChg>
        <pc:picChg chg="del">
          <ac:chgData name="Thuy Linh Do" userId="f60f9f76584ec879" providerId="LiveId" clId="{54CF7C95-E03F-4457-A3B8-E0D77DE7AA91}" dt="2022-01-21T02:07:38.468" v="963" actId="478"/>
          <ac:picMkLst>
            <pc:docMk/>
            <pc:sldMk cId="3933429162" sldId="335"/>
            <ac:picMk id="2050" creationId="{F2C1C8A3-3266-4921-BF9D-718263B9B8FB}"/>
          </ac:picMkLst>
        </pc:picChg>
      </pc:sldChg>
      <pc:sldChg chg="addSp delSp modSp add mod modAnim">
        <pc:chgData name="Thuy Linh Do" userId="f60f9f76584ec879" providerId="LiveId" clId="{54CF7C95-E03F-4457-A3B8-E0D77DE7AA91}" dt="2022-01-21T01:45:19.824" v="350"/>
        <pc:sldMkLst>
          <pc:docMk/>
          <pc:sldMk cId="827450942" sldId="336"/>
        </pc:sldMkLst>
        <pc:spChg chg="add mod">
          <ac:chgData name="Thuy Linh Do" userId="f60f9f76584ec879" providerId="LiveId" clId="{54CF7C95-E03F-4457-A3B8-E0D77DE7AA91}" dt="2022-01-21T01:39:28.511" v="253" actId="13926"/>
          <ac:spMkLst>
            <pc:docMk/>
            <pc:sldMk cId="827450942" sldId="336"/>
            <ac:spMk id="2" creationId="{504B2675-A683-4066-A331-74A4026B8E9A}"/>
          </ac:spMkLst>
        </pc:spChg>
        <pc:spChg chg="add mod">
          <ac:chgData name="Thuy Linh Do" userId="f60f9f76584ec879" providerId="LiveId" clId="{54CF7C95-E03F-4457-A3B8-E0D77DE7AA91}" dt="2022-01-21T01:41:21.250" v="294" actId="13926"/>
          <ac:spMkLst>
            <pc:docMk/>
            <pc:sldMk cId="827450942" sldId="336"/>
            <ac:spMk id="8" creationId="{2D156782-26BF-4C4E-86F0-78470F94C360}"/>
          </ac:spMkLst>
        </pc:spChg>
        <pc:picChg chg="add mod">
          <ac:chgData name="Thuy Linh Do" userId="f60f9f76584ec879" providerId="LiveId" clId="{54CF7C95-E03F-4457-A3B8-E0D77DE7AA91}" dt="2022-01-21T01:38:22.364" v="183" actId="1076"/>
          <ac:picMkLst>
            <pc:docMk/>
            <pc:sldMk cId="827450942" sldId="336"/>
            <ac:picMk id="6" creationId="{609EE235-B543-4356-9AE5-408674CBFFA4}"/>
          </ac:picMkLst>
        </pc:picChg>
        <pc:picChg chg="del">
          <ac:chgData name="Thuy Linh Do" userId="f60f9f76584ec879" providerId="LiveId" clId="{54CF7C95-E03F-4457-A3B8-E0D77DE7AA91}" dt="2022-01-21T01:38:15.669" v="180" actId="478"/>
          <ac:picMkLst>
            <pc:docMk/>
            <pc:sldMk cId="827450942" sldId="336"/>
            <ac:picMk id="11" creationId="{0678AE76-D76B-4635-9BB7-B287C59046C3}"/>
          </ac:picMkLst>
        </pc:picChg>
      </pc:sldChg>
      <pc:sldChg chg="delSp modSp add mod modAnim">
        <pc:chgData name="Thuy Linh Do" userId="f60f9f76584ec879" providerId="LiveId" clId="{54CF7C95-E03F-4457-A3B8-E0D77DE7AA91}" dt="2022-01-21T01:45:25.466" v="351"/>
        <pc:sldMkLst>
          <pc:docMk/>
          <pc:sldMk cId="4223491044" sldId="337"/>
        </pc:sldMkLst>
        <pc:spChg chg="del">
          <ac:chgData name="Thuy Linh Do" userId="f60f9f76584ec879" providerId="LiveId" clId="{54CF7C95-E03F-4457-A3B8-E0D77DE7AA91}" dt="2022-01-21T01:41:41.554" v="296" actId="478"/>
          <ac:spMkLst>
            <pc:docMk/>
            <pc:sldMk cId="4223491044" sldId="337"/>
            <ac:spMk id="2" creationId="{504B2675-A683-4066-A331-74A4026B8E9A}"/>
          </ac:spMkLst>
        </pc:spChg>
        <pc:spChg chg="mod">
          <ac:chgData name="Thuy Linh Do" userId="f60f9f76584ec879" providerId="LiveId" clId="{54CF7C95-E03F-4457-A3B8-E0D77DE7AA91}" dt="2022-01-21T01:42:06.484" v="325" actId="20577"/>
          <ac:spMkLst>
            <pc:docMk/>
            <pc:sldMk cId="4223491044" sldId="337"/>
            <ac:spMk id="8" creationId="{2D156782-26BF-4C4E-86F0-78470F94C360}"/>
          </ac:spMkLst>
        </pc:spChg>
      </pc:sldChg>
      <pc:sldChg chg="addSp delSp modSp add mod modAnim">
        <pc:chgData name="Thuy Linh Do" userId="f60f9f76584ec879" providerId="LiveId" clId="{54CF7C95-E03F-4457-A3B8-E0D77DE7AA91}" dt="2022-01-21T01:45:29.839" v="352"/>
        <pc:sldMkLst>
          <pc:docMk/>
          <pc:sldMk cId="1973143078" sldId="338"/>
        </pc:sldMkLst>
        <pc:spChg chg="add mod">
          <ac:chgData name="Thuy Linh Do" userId="f60f9f76584ec879" providerId="LiveId" clId="{54CF7C95-E03F-4457-A3B8-E0D77DE7AA91}" dt="2022-01-21T01:44:19.785" v="343" actId="255"/>
          <ac:spMkLst>
            <pc:docMk/>
            <pc:sldMk cId="1973143078" sldId="338"/>
            <ac:spMk id="2" creationId="{5553A474-0541-406F-AD05-5A4A2BF12E0F}"/>
          </ac:spMkLst>
        </pc:spChg>
        <pc:spChg chg="del">
          <ac:chgData name="Thuy Linh Do" userId="f60f9f76584ec879" providerId="LiveId" clId="{54CF7C95-E03F-4457-A3B8-E0D77DE7AA91}" dt="2022-01-21T01:42:33.315" v="328" actId="478"/>
          <ac:spMkLst>
            <pc:docMk/>
            <pc:sldMk cId="1973143078" sldId="338"/>
            <ac:spMk id="8" creationId="{2D156782-26BF-4C4E-86F0-78470F94C360}"/>
          </ac:spMkLst>
        </pc:spChg>
        <pc:picChg chg="del">
          <ac:chgData name="Thuy Linh Do" userId="f60f9f76584ec879" providerId="LiveId" clId="{54CF7C95-E03F-4457-A3B8-E0D77DE7AA91}" dt="2022-01-21T01:42:30.993" v="327" actId="478"/>
          <ac:picMkLst>
            <pc:docMk/>
            <pc:sldMk cId="1973143078" sldId="338"/>
            <ac:picMk id="6" creationId="{609EE235-B543-4356-9AE5-408674CBFFA4}"/>
          </ac:picMkLst>
        </pc:picChg>
        <pc:picChg chg="add mod">
          <ac:chgData name="Thuy Linh Do" userId="f60f9f76584ec879" providerId="LiveId" clId="{54CF7C95-E03F-4457-A3B8-E0D77DE7AA91}" dt="2022-01-21T01:42:55.058" v="331" actId="1076"/>
          <ac:picMkLst>
            <pc:docMk/>
            <pc:sldMk cId="1973143078" sldId="338"/>
            <ac:picMk id="7" creationId="{51E601B8-B4F8-4C75-9E3A-DC292B93A405}"/>
          </ac:picMkLst>
        </pc:picChg>
        <pc:picChg chg="add mod">
          <ac:chgData name="Thuy Linh Do" userId="f60f9f76584ec879" providerId="LiveId" clId="{54CF7C95-E03F-4457-A3B8-E0D77DE7AA91}" dt="2022-01-21T01:43:15.514" v="335" actId="14100"/>
          <ac:picMkLst>
            <pc:docMk/>
            <pc:sldMk cId="1973143078" sldId="338"/>
            <ac:picMk id="9" creationId="{3169D025-1F5B-4992-9921-BEFD6F50308A}"/>
          </ac:picMkLst>
        </pc:picChg>
        <pc:picChg chg="add mod">
          <ac:chgData name="Thuy Linh Do" userId="f60f9f76584ec879" providerId="LiveId" clId="{54CF7C95-E03F-4457-A3B8-E0D77DE7AA91}" dt="2022-01-21T01:43:34.417" v="339" actId="1076"/>
          <ac:picMkLst>
            <pc:docMk/>
            <pc:sldMk cId="1973143078" sldId="338"/>
            <ac:picMk id="10" creationId="{E5541986-7F65-4928-8F78-AA1676C39120}"/>
          </ac:picMkLst>
        </pc:picChg>
      </pc:sldChg>
      <pc:sldChg chg="addSp delSp modSp add mod">
        <pc:chgData name="Thuy Linh Do" userId="f60f9f76584ec879" providerId="LiveId" clId="{54CF7C95-E03F-4457-A3B8-E0D77DE7AA91}" dt="2022-01-21T01:49:17.834" v="423" actId="20577"/>
        <pc:sldMkLst>
          <pc:docMk/>
          <pc:sldMk cId="867402880" sldId="339"/>
        </pc:sldMkLst>
        <pc:spChg chg="del">
          <ac:chgData name="Thuy Linh Do" userId="f60f9f76584ec879" providerId="LiveId" clId="{54CF7C95-E03F-4457-A3B8-E0D77DE7AA91}" dt="2022-01-21T01:45:05.924" v="348" actId="478"/>
          <ac:spMkLst>
            <pc:docMk/>
            <pc:sldMk cId="867402880" sldId="339"/>
            <ac:spMk id="2" creationId="{5553A474-0541-406F-AD05-5A4A2BF12E0F}"/>
          </ac:spMkLst>
        </pc:spChg>
        <pc:spChg chg="add mod">
          <ac:chgData name="Thuy Linh Do" userId="f60f9f76584ec879" providerId="LiveId" clId="{54CF7C95-E03F-4457-A3B8-E0D77DE7AA91}" dt="2022-01-21T01:48:19.157" v="386" actId="14100"/>
          <ac:spMkLst>
            <pc:docMk/>
            <pc:sldMk cId="867402880" sldId="339"/>
            <ac:spMk id="14" creationId="{75F303DD-DBC8-4060-B25E-307C13B5748F}"/>
          </ac:spMkLst>
        </pc:spChg>
        <pc:spChg chg="add mod">
          <ac:chgData name="Thuy Linh Do" userId="f60f9f76584ec879" providerId="LiveId" clId="{54CF7C95-E03F-4457-A3B8-E0D77DE7AA91}" dt="2022-01-21T01:48:56.936" v="409" actId="20577"/>
          <ac:spMkLst>
            <pc:docMk/>
            <pc:sldMk cId="867402880" sldId="339"/>
            <ac:spMk id="16" creationId="{85013367-2A3C-41DE-AA58-F17E8E5DDEAB}"/>
          </ac:spMkLst>
        </pc:spChg>
        <pc:spChg chg="add mod">
          <ac:chgData name="Thuy Linh Do" userId="f60f9f76584ec879" providerId="LiveId" clId="{54CF7C95-E03F-4457-A3B8-E0D77DE7AA91}" dt="2022-01-21T01:49:17.834" v="423" actId="20577"/>
          <ac:spMkLst>
            <pc:docMk/>
            <pc:sldMk cId="867402880" sldId="339"/>
            <ac:spMk id="17" creationId="{CC9966DC-17B1-4A2D-BD14-7602C837D474}"/>
          </ac:spMkLst>
        </pc:spChg>
        <pc:picChg chg="del">
          <ac:chgData name="Thuy Linh Do" userId="f60f9f76584ec879" providerId="LiveId" clId="{54CF7C95-E03F-4457-A3B8-E0D77DE7AA91}" dt="2022-01-21T01:44:58.046" v="345" actId="478"/>
          <ac:picMkLst>
            <pc:docMk/>
            <pc:sldMk cId="867402880" sldId="339"/>
            <ac:picMk id="7" creationId="{51E601B8-B4F8-4C75-9E3A-DC292B93A405}"/>
          </ac:picMkLst>
        </pc:picChg>
        <pc:picChg chg="del">
          <ac:chgData name="Thuy Linh Do" userId="f60f9f76584ec879" providerId="LiveId" clId="{54CF7C95-E03F-4457-A3B8-E0D77DE7AA91}" dt="2022-01-21T01:44:59.980" v="346" actId="478"/>
          <ac:picMkLst>
            <pc:docMk/>
            <pc:sldMk cId="867402880" sldId="339"/>
            <ac:picMk id="9" creationId="{3169D025-1F5B-4992-9921-BEFD6F50308A}"/>
          </ac:picMkLst>
        </pc:picChg>
        <pc:picChg chg="del">
          <ac:chgData name="Thuy Linh Do" userId="f60f9f76584ec879" providerId="LiveId" clId="{54CF7C95-E03F-4457-A3B8-E0D77DE7AA91}" dt="2022-01-21T01:45:02.429" v="347" actId="478"/>
          <ac:picMkLst>
            <pc:docMk/>
            <pc:sldMk cId="867402880" sldId="339"/>
            <ac:picMk id="10" creationId="{E5541986-7F65-4928-8F78-AA1676C39120}"/>
          </ac:picMkLst>
        </pc:picChg>
        <pc:cxnChg chg="add">
          <ac:chgData name="Thuy Linh Do" userId="f60f9f76584ec879" providerId="LiveId" clId="{54CF7C95-E03F-4457-A3B8-E0D77DE7AA91}" dt="2022-01-21T01:46:31.862" v="353" actId="11529"/>
          <ac:cxnSpMkLst>
            <pc:docMk/>
            <pc:sldMk cId="867402880" sldId="339"/>
            <ac:cxnSpMk id="5" creationId="{D9F92D96-3036-4DA0-8E86-4CE7AAFB3EE0}"/>
          </ac:cxnSpMkLst>
        </pc:cxnChg>
        <pc:cxnChg chg="add">
          <ac:chgData name="Thuy Linh Do" userId="f60f9f76584ec879" providerId="LiveId" clId="{54CF7C95-E03F-4457-A3B8-E0D77DE7AA91}" dt="2022-01-21T01:46:47.441" v="354" actId="11529"/>
          <ac:cxnSpMkLst>
            <pc:docMk/>
            <pc:sldMk cId="867402880" sldId="339"/>
            <ac:cxnSpMk id="8" creationId="{D453C42B-3504-489E-921D-806C2686E091}"/>
          </ac:cxnSpMkLst>
        </pc:cxnChg>
        <pc:cxnChg chg="add">
          <ac:chgData name="Thuy Linh Do" userId="f60f9f76584ec879" providerId="LiveId" clId="{54CF7C95-E03F-4457-A3B8-E0D77DE7AA91}" dt="2022-01-21T01:46:58.911" v="355" actId="11529"/>
          <ac:cxnSpMkLst>
            <pc:docMk/>
            <pc:sldMk cId="867402880" sldId="339"/>
            <ac:cxnSpMk id="12" creationId="{6F72E7DE-F2B3-4A03-BD56-52E9D098D5C7}"/>
          </ac:cxnSpMkLst>
        </pc:cxnChg>
      </pc:sldChg>
      <pc:sldChg chg="addSp delSp modSp add mod modAnim">
        <pc:chgData name="Thuy Linh Do" userId="f60f9f76584ec879" providerId="LiveId" clId="{54CF7C95-E03F-4457-A3B8-E0D77DE7AA91}" dt="2022-01-21T02:49:43.431" v="2654"/>
        <pc:sldMkLst>
          <pc:docMk/>
          <pc:sldMk cId="2390528755" sldId="340"/>
        </pc:sldMkLst>
        <pc:spChg chg="add mod">
          <ac:chgData name="Thuy Linh Do" userId="f60f9f76584ec879" providerId="LiveId" clId="{54CF7C95-E03F-4457-A3B8-E0D77DE7AA91}" dt="2022-01-21T02:19:07.505" v="1770" actId="1035"/>
          <ac:spMkLst>
            <pc:docMk/>
            <pc:sldMk cId="2390528755" sldId="340"/>
            <ac:spMk id="2" creationId="{53AE67E9-3F3E-401F-B949-3B7A30678A29}"/>
          </ac:spMkLst>
        </pc:spChg>
        <pc:spChg chg="add mod">
          <ac:chgData name="Thuy Linh Do" userId="f60f9f76584ec879" providerId="LiveId" clId="{54CF7C95-E03F-4457-A3B8-E0D77DE7AA91}" dt="2022-01-21T02:20:11.990" v="1801" actId="122"/>
          <ac:spMkLst>
            <pc:docMk/>
            <pc:sldMk cId="2390528755" sldId="340"/>
            <ac:spMk id="3" creationId="{E90A39DF-EA10-475F-B553-8D9642A2D6F0}"/>
          </ac:spMkLst>
        </pc:spChg>
        <pc:spChg chg="mod">
          <ac:chgData name="Thuy Linh Do" userId="f60f9f76584ec879" providerId="LiveId" clId="{54CF7C95-E03F-4457-A3B8-E0D77DE7AA91}" dt="2022-01-21T02:26:06.940" v="1934"/>
          <ac:spMkLst>
            <pc:docMk/>
            <pc:sldMk cId="2390528755" sldId="340"/>
            <ac:spMk id="12" creationId="{00000000-0000-0000-0000-000000000000}"/>
          </ac:spMkLst>
        </pc:spChg>
        <pc:spChg chg="add mod">
          <ac:chgData name="Thuy Linh Do" userId="f60f9f76584ec879" providerId="LiveId" clId="{54CF7C95-E03F-4457-A3B8-E0D77DE7AA91}" dt="2022-01-21T02:20:08.570" v="1800" actId="122"/>
          <ac:spMkLst>
            <pc:docMk/>
            <pc:sldMk cId="2390528755" sldId="340"/>
            <ac:spMk id="13" creationId="{482D5772-0112-4098-99EA-2FB12585D1A9}"/>
          </ac:spMkLst>
        </pc:spChg>
        <pc:spChg chg="add mod">
          <ac:chgData name="Thuy Linh Do" userId="f60f9f76584ec879" providerId="LiveId" clId="{54CF7C95-E03F-4457-A3B8-E0D77DE7AA91}" dt="2022-01-21T02:20:33.095" v="1807" actId="1076"/>
          <ac:spMkLst>
            <pc:docMk/>
            <pc:sldMk cId="2390528755" sldId="340"/>
            <ac:spMk id="14" creationId="{2FD71B65-15E2-46C5-81A4-CCACF53B4BA6}"/>
          </ac:spMkLst>
        </pc:spChg>
        <pc:spChg chg="del">
          <ac:chgData name="Thuy Linh Do" userId="f60f9f76584ec879" providerId="LiveId" clId="{54CF7C95-E03F-4457-A3B8-E0D77DE7AA91}" dt="2022-01-21T02:08:43.320" v="970" actId="478"/>
          <ac:spMkLst>
            <pc:docMk/>
            <pc:sldMk cId="2390528755" sldId="340"/>
            <ac:spMk id="15" creationId="{00000000-0000-0000-0000-000000000000}"/>
          </ac:spMkLst>
        </pc:spChg>
        <pc:spChg chg="add mod">
          <ac:chgData name="Thuy Linh Do" userId="f60f9f76584ec879" providerId="LiveId" clId="{54CF7C95-E03F-4457-A3B8-E0D77DE7AA91}" dt="2022-01-21T02:20:39.090" v="1809" actId="1076"/>
          <ac:spMkLst>
            <pc:docMk/>
            <pc:sldMk cId="2390528755" sldId="340"/>
            <ac:spMk id="18" creationId="{A416BA2C-AC92-4660-B507-5D31D369AAD2}"/>
          </ac:spMkLst>
        </pc:spChg>
        <pc:picChg chg="mod">
          <ac:chgData name="Thuy Linh Do" userId="f60f9f76584ec879" providerId="LiveId" clId="{54CF7C95-E03F-4457-A3B8-E0D77DE7AA91}" dt="2022-01-21T02:08:47.304" v="971" actId="14100"/>
          <ac:picMkLst>
            <pc:docMk/>
            <pc:sldMk cId="2390528755" sldId="340"/>
            <ac:picMk id="1026" creationId="{C29FE307-9FE9-48F7-960A-4F5C8B01F362}"/>
          </ac:picMkLst>
        </pc:picChg>
      </pc:sldChg>
      <pc:sldChg chg="addSp modSp add mod modAnim">
        <pc:chgData name="Thuy Linh Do" userId="f60f9f76584ec879" providerId="LiveId" clId="{54CF7C95-E03F-4457-A3B8-E0D77DE7AA91}" dt="2022-01-21T02:25:59.376" v="1933"/>
        <pc:sldMkLst>
          <pc:docMk/>
          <pc:sldMk cId="829158757" sldId="341"/>
        </pc:sldMkLst>
        <pc:spChg chg="mod">
          <ac:chgData name="Thuy Linh Do" userId="f60f9f76584ec879" providerId="LiveId" clId="{54CF7C95-E03F-4457-A3B8-E0D77DE7AA91}" dt="2022-01-21T02:22:59.832" v="1926" actId="5793"/>
          <ac:spMkLst>
            <pc:docMk/>
            <pc:sldMk cId="829158757" sldId="341"/>
            <ac:spMk id="2" creationId="{53AE67E9-3F3E-401F-B949-3B7A30678A29}"/>
          </ac:spMkLst>
        </pc:spChg>
        <pc:spChg chg="add mod">
          <ac:chgData name="Thuy Linh Do" userId="f60f9f76584ec879" providerId="LiveId" clId="{54CF7C95-E03F-4457-A3B8-E0D77DE7AA91}" dt="2022-01-21T02:23:57.657" v="1928" actId="1076"/>
          <ac:spMkLst>
            <pc:docMk/>
            <pc:sldMk cId="829158757" sldId="341"/>
            <ac:spMk id="9" creationId="{355163CD-D2BF-4611-8D1A-20819C7D087F}"/>
          </ac:spMkLst>
        </pc:spChg>
        <pc:spChg chg="add mod">
          <ac:chgData name="Thuy Linh Do" userId="f60f9f76584ec879" providerId="LiveId" clId="{54CF7C95-E03F-4457-A3B8-E0D77DE7AA91}" dt="2022-01-21T02:24:13.843" v="1930" actId="1076"/>
          <ac:spMkLst>
            <pc:docMk/>
            <pc:sldMk cId="829158757" sldId="341"/>
            <ac:spMk id="10" creationId="{C4713BC4-7750-4574-8237-78BC9D2148AF}"/>
          </ac:spMkLst>
        </pc:spChg>
        <pc:spChg chg="mod">
          <ac:chgData name="Thuy Linh Do" userId="f60f9f76584ec879" providerId="LiveId" clId="{54CF7C95-E03F-4457-A3B8-E0D77DE7AA91}" dt="2022-01-21T02:25:59.376" v="1933"/>
          <ac:spMkLst>
            <pc:docMk/>
            <pc:sldMk cId="829158757" sldId="341"/>
            <ac:spMk id="12" creationId="{00000000-0000-0000-0000-000000000000}"/>
          </ac:spMkLst>
        </pc:spChg>
        <pc:spChg chg="add mod">
          <ac:chgData name="Thuy Linh Do" userId="f60f9f76584ec879" providerId="LiveId" clId="{54CF7C95-E03F-4457-A3B8-E0D77DE7AA91}" dt="2022-01-21T02:24:18.112" v="1932" actId="1076"/>
          <ac:spMkLst>
            <pc:docMk/>
            <pc:sldMk cId="829158757" sldId="341"/>
            <ac:spMk id="13" creationId="{F1733CC3-CC23-4E8A-89F5-20BFCDACB9C0}"/>
          </ac:spMkLst>
        </pc:spChg>
      </pc:sldChg>
      <pc:sldChg chg="add ord">
        <pc:chgData name="Thuy Linh Do" userId="f60f9f76584ec879" providerId="LiveId" clId="{54CF7C95-E03F-4457-A3B8-E0D77DE7AA91}" dt="2022-01-21T02:54:16.315" v="2924"/>
        <pc:sldMkLst>
          <pc:docMk/>
          <pc:sldMk cId="3474121482" sldId="342"/>
        </pc:sldMkLst>
      </pc:sldChg>
      <pc:sldChg chg="addSp delSp modSp add mod ord delAnim">
        <pc:chgData name="Thuy Linh Do" userId="f60f9f76584ec879" providerId="LiveId" clId="{54CF7C95-E03F-4457-A3B8-E0D77DE7AA91}" dt="2022-01-21T02:59:57.493" v="2934"/>
        <pc:sldMkLst>
          <pc:docMk/>
          <pc:sldMk cId="254825139" sldId="343"/>
        </pc:sldMkLst>
        <pc:spChg chg="del">
          <ac:chgData name="Thuy Linh Do" userId="f60f9f76584ec879" providerId="LiveId" clId="{54CF7C95-E03F-4457-A3B8-E0D77DE7AA91}" dt="2022-01-21T02:55:06.336" v="2930" actId="478"/>
          <ac:spMkLst>
            <pc:docMk/>
            <pc:sldMk cId="254825139" sldId="343"/>
            <ac:spMk id="2" creationId="{63F519CD-D83F-41A2-A122-525E6F7973BA}"/>
          </ac:spMkLst>
        </pc:spChg>
        <pc:spChg chg="mod">
          <ac:chgData name="Thuy Linh Do" userId="f60f9f76584ec879" providerId="LiveId" clId="{54CF7C95-E03F-4457-A3B8-E0D77DE7AA91}" dt="2022-01-21T02:55:00.307" v="2929"/>
          <ac:spMkLst>
            <pc:docMk/>
            <pc:sldMk cId="254825139" sldId="343"/>
            <ac:spMk id="12" creationId="{00000000-0000-0000-0000-000000000000}"/>
          </ac:spMkLst>
        </pc:spChg>
        <pc:spChg chg="del">
          <ac:chgData name="Thuy Linh Do" userId="f60f9f76584ec879" providerId="LiveId" clId="{54CF7C95-E03F-4457-A3B8-E0D77DE7AA91}" dt="2022-01-21T02:55:10.033" v="2931" actId="478"/>
          <ac:spMkLst>
            <pc:docMk/>
            <pc:sldMk cId="254825139" sldId="343"/>
            <ac:spMk id="13" creationId="{0E040B34-81D2-472A-B062-2D574172F5E6}"/>
          </ac:spMkLst>
        </pc:spChg>
        <pc:spChg chg="del">
          <ac:chgData name="Thuy Linh Do" userId="f60f9f76584ec879" providerId="LiveId" clId="{54CF7C95-E03F-4457-A3B8-E0D77DE7AA91}" dt="2022-01-21T02:55:10.033" v="2931" actId="478"/>
          <ac:spMkLst>
            <pc:docMk/>
            <pc:sldMk cId="254825139" sldId="343"/>
            <ac:spMk id="14" creationId="{06466AD2-EF8D-4BE1-BDE8-12309756E44B}"/>
          </ac:spMkLst>
        </pc:spChg>
        <pc:spChg chg="del">
          <ac:chgData name="Thuy Linh Do" userId="f60f9f76584ec879" providerId="LiveId" clId="{54CF7C95-E03F-4457-A3B8-E0D77DE7AA91}" dt="2022-01-21T02:55:10.033" v="2931" actId="478"/>
          <ac:spMkLst>
            <pc:docMk/>
            <pc:sldMk cId="254825139" sldId="343"/>
            <ac:spMk id="15" creationId="{7C841082-E88D-4181-B7E2-36D750438C38}"/>
          </ac:spMkLst>
        </pc:spChg>
        <pc:spChg chg="del">
          <ac:chgData name="Thuy Linh Do" userId="f60f9f76584ec879" providerId="LiveId" clId="{54CF7C95-E03F-4457-A3B8-E0D77DE7AA91}" dt="2022-01-21T02:55:10.033" v="2931" actId="478"/>
          <ac:spMkLst>
            <pc:docMk/>
            <pc:sldMk cId="254825139" sldId="343"/>
            <ac:spMk id="18" creationId="{9FB6FA16-5C16-4D73-B4C0-F2F649EEEB86}"/>
          </ac:spMkLst>
        </pc:spChg>
        <pc:spChg chg="add mod">
          <ac:chgData name="Thuy Linh Do" userId="f60f9f76584ec879" providerId="LiveId" clId="{54CF7C95-E03F-4457-A3B8-E0D77DE7AA91}" dt="2022-01-21T02:59:57.493" v="2934"/>
          <ac:spMkLst>
            <pc:docMk/>
            <pc:sldMk cId="254825139" sldId="343"/>
            <ac:spMk id="19" creationId="{E2728AA6-C73A-4A28-8DF2-395DEA056E79}"/>
          </ac:spMkLst>
        </pc:spChg>
        <pc:picChg chg="mod">
          <ac:chgData name="Thuy Linh Do" userId="f60f9f76584ec879" providerId="LiveId" clId="{54CF7C95-E03F-4457-A3B8-E0D77DE7AA91}" dt="2022-01-21T02:59:27.701" v="2932" actId="1076"/>
          <ac:picMkLst>
            <pc:docMk/>
            <pc:sldMk cId="254825139" sldId="343"/>
            <ac:picMk id="5122" creationId="{DBCED6B3-9E86-4B83-B1A4-86D1198D016E}"/>
          </ac:picMkLst>
        </pc:picChg>
      </pc:sldChg>
      <pc:sldChg chg="addSp delSp modSp add mod">
        <pc:chgData name="Thuy Linh Do" userId="f60f9f76584ec879" providerId="LiveId" clId="{54CF7C95-E03F-4457-A3B8-E0D77DE7AA91}" dt="2022-01-21T03:02:44.846" v="2946" actId="1076"/>
        <pc:sldMkLst>
          <pc:docMk/>
          <pc:sldMk cId="1142845169" sldId="344"/>
        </pc:sldMkLst>
        <pc:spChg chg="del">
          <ac:chgData name="Thuy Linh Do" userId="f60f9f76584ec879" providerId="LiveId" clId="{54CF7C95-E03F-4457-A3B8-E0D77DE7AA91}" dt="2022-01-21T03:00:20.518" v="2937" actId="478"/>
          <ac:spMkLst>
            <pc:docMk/>
            <pc:sldMk cId="1142845169" sldId="344"/>
            <ac:spMk id="19" creationId="{E2728AA6-C73A-4A28-8DF2-395DEA056E79}"/>
          </ac:spMkLst>
        </pc:spChg>
        <pc:picChg chg="add del mod">
          <ac:chgData name="Thuy Linh Do" userId="f60f9f76584ec879" providerId="LiveId" clId="{54CF7C95-E03F-4457-A3B8-E0D77DE7AA91}" dt="2022-01-21T03:01:38.122" v="2942" actId="478"/>
          <ac:picMkLst>
            <pc:docMk/>
            <pc:sldMk cId="1142845169" sldId="344"/>
            <ac:picMk id="3" creationId="{26FB9C58-F143-4A19-91B5-B6B6CD7716AB}"/>
          </ac:picMkLst>
        </pc:picChg>
        <pc:picChg chg="add mod">
          <ac:chgData name="Thuy Linh Do" userId="f60f9f76584ec879" providerId="LiveId" clId="{54CF7C95-E03F-4457-A3B8-E0D77DE7AA91}" dt="2022-01-21T03:02:23.603" v="2944" actId="1076"/>
          <ac:picMkLst>
            <pc:docMk/>
            <pc:sldMk cId="1142845169" sldId="344"/>
            <ac:picMk id="5" creationId="{E8B35E1D-D513-4694-B07F-0A154030DD78}"/>
          </ac:picMkLst>
        </pc:picChg>
        <pc:picChg chg="add mod">
          <ac:chgData name="Thuy Linh Do" userId="f60f9f76584ec879" providerId="LiveId" clId="{54CF7C95-E03F-4457-A3B8-E0D77DE7AA91}" dt="2022-01-21T03:02:44.846" v="2946" actId="1076"/>
          <ac:picMkLst>
            <pc:docMk/>
            <pc:sldMk cId="1142845169" sldId="344"/>
            <ac:picMk id="7" creationId="{57AD3CC4-6282-4567-AF86-D32B739E8DB9}"/>
          </ac:picMkLst>
        </pc:picChg>
      </pc:sldChg>
      <pc:sldChg chg="add ord">
        <pc:chgData name="Thuy Linh Do" userId="f60f9f76584ec879" providerId="LiveId" clId="{54CF7C95-E03F-4457-A3B8-E0D77DE7AA91}" dt="2022-01-21T03:03:08.770" v="2950"/>
        <pc:sldMkLst>
          <pc:docMk/>
          <pc:sldMk cId="4195830145" sldId="345"/>
        </pc:sldMkLst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12BF44-DAD1-42BA-8CBC-89072BC83F28}" type="doc">
      <dgm:prSet loTypeId="urn:microsoft.com/office/officeart/2005/8/layout/arrow6" loCatId="relationship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904627-634C-4E9A-8A65-04DD3ABB5862}" type="pres">
      <dgm:prSet presAssocID="{BB12BF44-DAD1-42BA-8CBC-89072BC83F28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83F4C1F6-F84B-4029-8607-A06C4A959EA9}" type="presOf" srcId="{BB12BF44-DAD1-42BA-8CBC-89072BC83F28}" destId="{A2904627-634C-4E9A-8A65-04DD3ABB5862}" srcOrd="0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12BF44-DAD1-42BA-8CBC-89072BC83F28}" type="doc">
      <dgm:prSet loTypeId="urn:microsoft.com/office/officeart/2005/8/layout/arrow6" loCatId="relationship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904627-634C-4E9A-8A65-04DD3ABB5862}" type="pres">
      <dgm:prSet presAssocID="{BB12BF44-DAD1-42BA-8CBC-89072BC83F28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1F080F0E-5D61-4E55-953B-5E32357FE29D}" type="presOf" srcId="{BB12BF44-DAD1-42BA-8CBC-89072BC83F28}" destId="{A2904627-634C-4E9A-8A65-04DD3ABB5862}" srcOrd="0" destOrd="0" presId="urn:microsoft.com/office/officeart/2005/8/layout/arrow6"/>
  </dgm:cxnLst>
  <dgm:bg>
    <a:blipFill>
      <a:blip xmlns:r="http://schemas.openxmlformats.org/officeDocument/2006/relationships" r:embed="rId1">
        <a:extLst>
          <a:ext uri="{28A0092B-C50C-407E-A947-70E740481C1C}">
            <a14:useLocalDpi xmlns:a14="http://schemas.microsoft.com/office/drawing/2010/main" val="0"/>
          </a:ext>
        </a:extLst>
      </a:blip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80945-BB74-47ED-919A-9C361166EB61}" type="datetimeFigureOut">
              <a:rPr lang="en-US" smtClean="0"/>
              <a:t>11/01/2023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2FB90-C021-40C3-ACC1-60A35BBA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54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09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664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664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82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211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86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94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88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3532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353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11/01/2023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84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11/01/2023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46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11/01/2023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7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11/01/2023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16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11/01/2023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8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11/01/2023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3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11/01/2023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00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11/01/2023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665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11/01/2023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4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11/01/2023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0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11/01/2023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21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26A92-8AAF-4BF0-85FE-B336BF0F8D2D}" type="datetimeFigureOut">
              <a:rPr lang="en-US" smtClean="0"/>
              <a:t>11/01/2023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7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3.xml"/><Relationship Id="rId18" Type="http://schemas.openxmlformats.org/officeDocument/2006/relationships/image" Target="../media/image3.png"/><Relationship Id="rId3" Type="http://schemas.microsoft.com/office/2007/relationships/hdphoto" Target="../media/hdphoto2.wdp"/><Relationship Id="rId7" Type="http://schemas.openxmlformats.org/officeDocument/2006/relationships/image" Target="../media/image17.jpeg"/><Relationship Id="rId12" Type="http://schemas.openxmlformats.org/officeDocument/2006/relationships/slide" Target="slide14.xml"/><Relationship Id="rId17" Type="http://schemas.openxmlformats.org/officeDocument/2006/relationships/slide" Target="slide19.xml"/><Relationship Id="rId2" Type="http://schemas.openxmlformats.org/officeDocument/2006/relationships/image" Target="../media/image13.jpeg"/><Relationship Id="rId16" Type="http://schemas.openxmlformats.org/officeDocument/2006/relationships/slide" Target="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audio" Target="../media/audio2.wav"/><Relationship Id="rId5" Type="http://schemas.openxmlformats.org/officeDocument/2006/relationships/image" Target="../media/image15.jpeg"/><Relationship Id="rId15" Type="http://schemas.openxmlformats.org/officeDocument/2006/relationships/slide" Target="slide18.xml"/><Relationship Id="rId10" Type="http://schemas.openxmlformats.org/officeDocument/2006/relationships/slide" Target="slide16.xml"/><Relationship Id="rId4" Type="http://schemas.openxmlformats.org/officeDocument/2006/relationships/image" Target="../media/image14.gif"/><Relationship Id="rId9" Type="http://schemas.openxmlformats.org/officeDocument/2006/relationships/audio" Target="../media/audio1.wav"/><Relationship Id="rId1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1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1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200" y="0"/>
            <a:ext cx="12395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29724" y="1390666"/>
            <a:ext cx="9954064" cy="1015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7" tIns="45714" rIns="91427" bIns="45714">
            <a:spAutoFit/>
          </a:bodyPr>
          <a:lstStyle/>
          <a:p>
            <a:r>
              <a:rPr lang="en-GB" sz="6000" b="1" dirty="0">
                <a:solidFill>
                  <a:srgbClr val="0000FF"/>
                </a:solidFill>
                <a:latin typeface="VNI-Ariston" pitchFamily="2" charset="0"/>
              </a:rPr>
              <a:t>Good morning every one !!!</a:t>
            </a:r>
            <a:endParaRPr lang="en-US" sz="6000" b="1" dirty="0">
              <a:solidFill>
                <a:srgbClr val="0000FF"/>
              </a:solidFill>
              <a:latin typeface="VNI-Ariston" pitchFamily="2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52124" y="2113030"/>
            <a:ext cx="5080000" cy="381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630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98" y="15051"/>
            <a:ext cx="12203598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</p:pic>
      <p:sp>
        <p:nvSpPr>
          <p:cNvPr id="6" name="TextBox 5"/>
          <p:cNvSpPr txBox="1"/>
          <p:nvPr/>
        </p:nvSpPr>
        <p:spPr>
          <a:xfrm>
            <a:off x="235881" y="128499"/>
            <a:ext cx="2211638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WARM-UP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3844" t="7873" r="14599" b="3040"/>
          <a:stretch/>
        </p:blipFill>
        <p:spPr>
          <a:xfrm>
            <a:off x="371599" y="1471961"/>
            <a:ext cx="3679902" cy="485607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600880" y="194472"/>
            <a:ext cx="39129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GAME: BRAINSTORMING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4287464" y="4839131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 heavy, light, cheap, expensive, boring, interesting,  fun, thin, fat, tall, short, handsome, ugly, etc.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Explosion 1 10"/>
          <p:cNvSpPr/>
          <p:nvPr/>
        </p:nvSpPr>
        <p:spPr>
          <a:xfrm>
            <a:off x="5663381" y="1828800"/>
            <a:ext cx="3111909" cy="272914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ADJECTIVES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84124" y="1445031"/>
            <a:ext cx="6351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big</a:t>
            </a:r>
          </a:p>
        </p:txBody>
      </p:sp>
    </p:spTree>
    <p:extLst>
      <p:ext uri="{BB962C8B-B14F-4D97-AF65-F5344CB8AC3E}">
        <p14:creationId xmlns:p14="http://schemas.microsoft.com/office/powerpoint/2010/main" val="361073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98" y="15051"/>
            <a:ext cx="12203598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</p:pic>
      <p:sp>
        <p:nvSpPr>
          <p:cNvPr id="6" name="TextBox 5"/>
          <p:cNvSpPr txBox="1"/>
          <p:nvPr/>
        </p:nvSpPr>
        <p:spPr>
          <a:xfrm>
            <a:off x="235881" y="128499"/>
            <a:ext cx="2211638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WARM-UP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3844" t="7873" r="14599" b="3040"/>
          <a:stretch/>
        </p:blipFill>
        <p:spPr>
          <a:xfrm>
            <a:off x="3639870" y="929149"/>
            <a:ext cx="3433485" cy="420426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600880" y="194472"/>
            <a:ext cx="39129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GAME: BRAINSTORMING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3462888" y="5411134"/>
            <a:ext cx="61678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i="1" dirty="0"/>
              <a:t>“The boy on the left is taller than the boy on the right.”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20731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" y="0"/>
            <a:ext cx="1218474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63498" y="5269729"/>
            <a:ext cx="1182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Unit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9053" y="5269729"/>
            <a:ext cx="4958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Myriad Pro" pitchFamily="34" charset="0"/>
              </a:rPr>
              <a:t>HOBBIES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82906" y="1219862"/>
            <a:ext cx="5020836" cy="635340"/>
          </a:xfrm>
          <a:prstGeom prst="roundRect">
            <a:avLst>
              <a:gd name="adj" fmla="val 42661"/>
            </a:avLst>
          </a:prstGeom>
          <a:solidFill>
            <a:srgbClr val="FF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117" y="853555"/>
            <a:ext cx="1344559" cy="12776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8183" y="2182209"/>
            <a:ext cx="10545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FB7BD"/>
                </a:solidFill>
              </a:rPr>
              <a:t>*Grammar: </a:t>
            </a:r>
            <a:r>
              <a:rPr lang="en-US" sz="3200" b="1" dirty="0">
                <a:solidFill>
                  <a:srgbClr val="FF0000"/>
                </a:solidFill>
              </a:rPr>
              <a:t>Comparisons: like, different from, (not) as … 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80281" y="1307074"/>
            <a:ext cx="3914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LESSON 3: A CLOSER LOOK 2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547" y="172218"/>
            <a:ext cx="855823" cy="8488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80915" y="237708"/>
            <a:ext cx="1306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B2A5"/>
                </a:solidFill>
                <a:latin typeface="Myriad Pro" pitchFamily="34" charset="0"/>
              </a:rPr>
              <a:t>Unit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27150" y="229764"/>
            <a:ext cx="4958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2A5"/>
                </a:solidFill>
                <a:latin typeface="Myriad Pro" pitchFamily="34" charset="0"/>
              </a:rPr>
              <a:t> MUSIC AND ARTS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35238" y="190029"/>
            <a:ext cx="722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Myriad Pro" pitchFamily="34" charset="0"/>
              </a:rPr>
              <a:t>4</a:t>
            </a:r>
          </a:p>
        </p:txBody>
      </p:sp>
      <p:sp>
        <p:nvSpPr>
          <p:cNvPr id="15" name="AutoShape 2" descr="The Rules of Connectors in Bangla | BD English Schoo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B2A5"/>
              </a:solidFill>
            </a:endParaRPr>
          </a:p>
        </p:txBody>
      </p:sp>
      <p:pic>
        <p:nvPicPr>
          <p:cNvPr id="16" name="Picture 2" descr="Let&amp;#39;s Learn to Read- CVC to Simple Sentences (Flex Class) | Small Online  Class for Ages 3-7 | Outschool">
            <a:extLst>
              <a:ext uri="{FF2B5EF4-FFF2-40B4-BE49-F238E27FC236}">
                <a16:creationId xmlns:a16="http://schemas.microsoft.com/office/drawing/2014/main" xmlns="" id="{AD6A6313-11FF-45E8-A341-F531D7B23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78" y="3047198"/>
            <a:ext cx="5351448" cy="340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988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C8E161E1-00D1-4D3F-AD26-FFE35EFC49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4066" y="1248938"/>
            <a:ext cx="2517144" cy="23133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D10C7E3-6AD7-49AF-81F5-62CAF82F0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003" y="1248938"/>
            <a:ext cx="2662109" cy="22707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D6453C5-8FE6-4463-9E9B-3CA6D5958137}"/>
              </a:ext>
            </a:extLst>
          </p:cNvPr>
          <p:cNvSpPr txBox="1"/>
          <p:nvPr/>
        </p:nvSpPr>
        <p:spPr>
          <a:xfrm>
            <a:off x="3176454" y="3562258"/>
            <a:ext cx="45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4C1D948-7262-46A5-B99B-69788B05B5B9}"/>
              </a:ext>
            </a:extLst>
          </p:cNvPr>
          <p:cNvSpPr txBox="1"/>
          <p:nvPr/>
        </p:nvSpPr>
        <p:spPr>
          <a:xfrm>
            <a:off x="6791888" y="3519647"/>
            <a:ext cx="4363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AC313DE-C0ED-4D3B-8AF2-497F62DF83D0}"/>
              </a:ext>
            </a:extLst>
          </p:cNvPr>
          <p:cNvSpPr/>
          <p:nvPr/>
        </p:nvSpPr>
        <p:spPr>
          <a:xfrm>
            <a:off x="405128" y="113198"/>
            <a:ext cx="22114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* </a:t>
            </a:r>
            <a:r>
              <a:rPr lang="en-US" sz="3200" b="1" u="sng" dirty="0">
                <a:solidFill>
                  <a:srgbClr val="FF0000"/>
                </a:solidFill>
              </a:rPr>
              <a:t>Grammar</a:t>
            </a:r>
            <a:r>
              <a:rPr lang="en-US" sz="3200" b="1" dirty="0">
                <a:solidFill>
                  <a:srgbClr val="FF0000"/>
                </a:solidFill>
              </a:rPr>
              <a:t>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F175671-D85B-4FBA-8A18-BE101A199F2A}"/>
              </a:ext>
            </a:extLst>
          </p:cNvPr>
          <p:cNvSpPr txBox="1"/>
          <p:nvPr/>
        </p:nvSpPr>
        <p:spPr>
          <a:xfrm>
            <a:off x="2861849" y="174753"/>
            <a:ext cx="47544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hronicaPro-Book"/>
              </a:rPr>
              <a:t>COMPARISONS (</a:t>
            </a:r>
            <a:r>
              <a:rPr lang="en-US" sz="3600" b="1" dirty="0">
                <a:solidFill>
                  <a:srgbClr val="0000FF"/>
                </a:solidFill>
                <a:latin typeface="ChronicaPro-Book"/>
              </a:rPr>
              <a:t>s</a:t>
            </a:r>
            <a:r>
              <a:rPr lang="en-US" altLang="en-US" sz="3600" b="1" dirty="0">
                <a:solidFill>
                  <a:srgbClr val="0000FF"/>
                </a:solidFill>
              </a:rPr>
              <a:t>o </a:t>
            </a:r>
            <a:r>
              <a:rPr lang="en-US" altLang="en-US" sz="3600" b="1" dirty="0" err="1">
                <a:solidFill>
                  <a:srgbClr val="0000FF"/>
                </a:solidFill>
              </a:rPr>
              <a:t>sánh</a:t>
            </a:r>
            <a:r>
              <a:rPr lang="en-US" altLang="en-US" sz="3600" b="1" dirty="0">
                <a:solidFill>
                  <a:srgbClr val="0000FF"/>
                </a:solidFill>
              </a:rPr>
              <a:t>)</a:t>
            </a:r>
            <a:endParaRPr lang="en-US" sz="3600" dirty="0">
              <a:solidFill>
                <a:prstClr val="black"/>
              </a:solidFill>
            </a:endParaRPr>
          </a:p>
          <a:p>
            <a:endParaRPr lang="en-US" sz="2800" b="1" dirty="0">
              <a:solidFill>
                <a:schemeClr val="accent1">
                  <a:lumMod val="75000"/>
                </a:schemeClr>
              </a:solidFill>
              <a:latin typeface="ChronicaPro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DFB9047-AA43-4E99-8EF0-20998694A6C9}"/>
              </a:ext>
            </a:extLst>
          </p:cNvPr>
          <p:cNvSpPr txBox="1"/>
          <p:nvPr/>
        </p:nvSpPr>
        <p:spPr>
          <a:xfrm>
            <a:off x="2616567" y="4371278"/>
            <a:ext cx="3728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 Bag A is like  bag 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1B25009-9676-455F-9AB2-3A636FBD22A3}"/>
              </a:ext>
            </a:extLst>
          </p:cNvPr>
          <p:cNvSpPr txBox="1"/>
          <p:nvPr/>
        </p:nvSpPr>
        <p:spPr>
          <a:xfrm>
            <a:off x="1650382" y="5222909"/>
            <a:ext cx="7411003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(to)be like  :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t</a:t>
            </a:r>
            <a:r>
              <a:rPr lang="vi-VN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ơng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13348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6D52638-98A3-4AAD-B4BD-0F2B1FC52320}"/>
              </a:ext>
            </a:extLst>
          </p:cNvPr>
          <p:cNvSpPr/>
          <p:nvPr/>
        </p:nvSpPr>
        <p:spPr>
          <a:xfrm>
            <a:off x="405128" y="113198"/>
            <a:ext cx="22114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* </a:t>
            </a:r>
            <a:r>
              <a:rPr lang="en-US" sz="3200" b="1" u="sng" dirty="0">
                <a:solidFill>
                  <a:srgbClr val="FF0000"/>
                </a:solidFill>
              </a:rPr>
              <a:t>Grammar</a:t>
            </a:r>
            <a:r>
              <a:rPr lang="en-US" sz="3200" b="1" dirty="0">
                <a:solidFill>
                  <a:srgbClr val="FF0000"/>
                </a:solidFill>
              </a:rPr>
              <a:t>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7C72267-2E7D-4918-AE3D-609C70346352}"/>
              </a:ext>
            </a:extLst>
          </p:cNvPr>
          <p:cNvSpPr txBox="1"/>
          <p:nvPr/>
        </p:nvSpPr>
        <p:spPr>
          <a:xfrm>
            <a:off x="2861849" y="174753"/>
            <a:ext cx="47544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hronicaPro-Book"/>
              </a:rPr>
              <a:t>COMPARISONS (</a:t>
            </a:r>
            <a:r>
              <a:rPr lang="en-US" sz="3600" b="1" dirty="0">
                <a:solidFill>
                  <a:srgbClr val="0000FF"/>
                </a:solidFill>
                <a:latin typeface="ChronicaPro-Book"/>
              </a:rPr>
              <a:t>s</a:t>
            </a:r>
            <a:r>
              <a:rPr lang="en-US" altLang="en-US" sz="3600" b="1" dirty="0">
                <a:solidFill>
                  <a:srgbClr val="0000FF"/>
                </a:solidFill>
              </a:rPr>
              <a:t>o </a:t>
            </a:r>
            <a:r>
              <a:rPr lang="en-US" altLang="en-US" sz="3600" b="1" dirty="0" err="1">
                <a:solidFill>
                  <a:srgbClr val="0000FF"/>
                </a:solidFill>
              </a:rPr>
              <a:t>sánh</a:t>
            </a:r>
            <a:r>
              <a:rPr lang="en-US" altLang="en-US" sz="3600" b="1" dirty="0">
                <a:solidFill>
                  <a:srgbClr val="0000FF"/>
                </a:solidFill>
              </a:rPr>
              <a:t>)</a:t>
            </a:r>
            <a:endParaRPr lang="en-US" sz="3600" dirty="0">
              <a:solidFill>
                <a:prstClr val="black"/>
              </a:solidFill>
            </a:endParaRPr>
          </a:p>
          <a:p>
            <a:endParaRPr lang="en-US" sz="2800" b="1" dirty="0">
              <a:solidFill>
                <a:schemeClr val="accent1">
                  <a:lumMod val="75000"/>
                </a:schemeClr>
              </a:solidFill>
              <a:latin typeface="ChronicaPro-Book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1B574D9-6671-4EE8-BFEB-6BF0B9A2F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777" y="2859858"/>
            <a:ext cx="111593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                   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(long)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1.  The yellow ruler  is  _____________ the red ruler.</a:t>
            </a:r>
          </a:p>
        </p:txBody>
      </p:sp>
      <p:pic>
        <p:nvPicPr>
          <p:cNvPr id="12" name="Picture 19" descr="cartoon ruler!__600_450_q50.jpg">
            <a:extLst>
              <a:ext uri="{FF2B5EF4-FFF2-40B4-BE49-F238E27FC236}">
                <a16:creationId xmlns:a16="http://schemas.microsoft.com/office/drawing/2014/main" xmlns="" id="{6B5FD446-0420-4F80-BF14-AD5FE6B6F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7" t="39000" r="14000" b="45000"/>
          <a:stretch>
            <a:fillRect/>
          </a:stretch>
        </p:blipFill>
        <p:spPr bwMode="auto">
          <a:xfrm>
            <a:off x="1523290" y="1045230"/>
            <a:ext cx="6172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1" descr="images (1).jpg">
            <a:extLst>
              <a:ext uri="{FF2B5EF4-FFF2-40B4-BE49-F238E27FC236}">
                <a16:creationId xmlns:a16="http://schemas.microsoft.com/office/drawing/2014/main" xmlns="" id="{B84CE163-E333-4F24-B636-D635525A3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9" t="22221" r="5782" b="3703"/>
          <a:stretch>
            <a:fillRect/>
          </a:stretch>
        </p:blipFill>
        <p:spPr bwMode="auto">
          <a:xfrm>
            <a:off x="1523290" y="2043183"/>
            <a:ext cx="6172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7">
            <a:extLst>
              <a:ext uri="{FF2B5EF4-FFF2-40B4-BE49-F238E27FC236}">
                <a16:creationId xmlns:a16="http://schemas.microsoft.com/office/drawing/2014/main" xmlns="" id="{D895574F-988B-4B8D-BD05-F9FC98657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606" y="4196943"/>
            <a:ext cx="10189208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=&gt;</a:t>
            </a: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b="1" dirty="0">
                <a:solidFill>
                  <a:srgbClr val="0000FF"/>
                </a:solidFill>
                <a:latin typeface="Calibri" panose="020F0502020204030204" pitchFamily="34" charset="0"/>
              </a:rPr>
              <a:t>as + adj + as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: 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so 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sánh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hai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vật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ngang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bằng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nhau</a:t>
            </a:r>
            <a:endParaRPr lang="en-US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</a:pPr>
            <a:endParaRPr lang="en-US" alt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=&gt;</a:t>
            </a: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  </a:t>
            </a:r>
            <a:r>
              <a:rPr lang="en-US" altLang="en-US" sz="2800" b="1" dirty="0">
                <a:solidFill>
                  <a:srgbClr val="0000FF"/>
                </a:solidFill>
                <a:latin typeface="Calibri" panose="020F0502020204030204" pitchFamily="34" charset="0"/>
              </a:rPr>
              <a:t>not + as + adj + as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: 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so 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sánh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vật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này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“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hơn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” 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hoặc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                              “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kém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” 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vật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kia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None/>
            </a:pPr>
            <a:endParaRPr lang="en-US" altLang="en-US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None/>
            </a:pPr>
            <a:endParaRPr lang="en-US" altLang="en-US" sz="24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None/>
            </a:pPr>
            <a:endParaRPr lang="en-US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None/>
            </a:pPr>
            <a:endParaRPr lang="en-US" alt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394A1E8-C648-4852-9C6F-F43D68856EB4}"/>
              </a:ext>
            </a:extLst>
          </p:cNvPr>
          <p:cNvSpPr txBox="1"/>
          <p:nvPr/>
        </p:nvSpPr>
        <p:spPr>
          <a:xfrm>
            <a:off x="9412941" y="1156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09F1ACA-7646-4209-87DE-8AD087FB609B}"/>
              </a:ext>
            </a:extLst>
          </p:cNvPr>
          <p:cNvSpPr txBox="1"/>
          <p:nvPr/>
        </p:nvSpPr>
        <p:spPr>
          <a:xfrm>
            <a:off x="4609390" y="3220624"/>
            <a:ext cx="1632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as long 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5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2">
            <a:extLst>
              <a:ext uri="{FF2B5EF4-FFF2-40B4-BE49-F238E27FC236}">
                <a16:creationId xmlns:a16="http://schemas.microsoft.com/office/drawing/2014/main" xmlns="" id="{A2AEFCC6-A526-4340-B5D9-893DE5CAC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827" y="3200400"/>
            <a:ext cx="8001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The guitar is </a:t>
            </a:r>
            <a:r>
              <a:rPr lang="en-US" altLang="en-US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 from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violin</a:t>
            </a:r>
          </a:p>
        </p:txBody>
      </p:sp>
      <p:sp>
        <p:nvSpPr>
          <p:cNvPr id="6" name="Text Box 24">
            <a:extLst>
              <a:ext uri="{FF2B5EF4-FFF2-40B4-BE49-F238E27FC236}">
                <a16:creationId xmlns:a16="http://schemas.microsoft.com/office/drawing/2014/main" xmlns="" id="{20C5059C-5DE2-4441-965D-3BDBCAFA2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012" y="4641422"/>
            <a:ext cx="11147612" cy="10772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(to)be </a:t>
            </a:r>
            <a:r>
              <a:rPr lang="en-US" sz="32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different from...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=&gt; </a:t>
            </a:r>
            <a:r>
              <a:rPr lang="en-US" sz="32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so </a:t>
            </a:r>
            <a:r>
              <a:rPr lang="en-US" sz="32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sánh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32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B8C205B-42EF-494C-8E3B-D6D48A98D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968" y="121024"/>
            <a:ext cx="4877223" cy="2375690"/>
          </a:xfrm>
          <a:prstGeom prst="rect">
            <a:avLst/>
          </a:prstGeom>
        </p:spPr>
      </p:pic>
      <p:sp>
        <p:nvSpPr>
          <p:cNvPr id="8" name="Text Box 32">
            <a:extLst>
              <a:ext uri="{FF2B5EF4-FFF2-40B4-BE49-F238E27FC236}">
                <a16:creationId xmlns:a16="http://schemas.microsoft.com/office/drawing/2014/main" xmlns="" id="{29687520-B409-4015-804B-594ED7C7B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2294" y="2496714"/>
            <a:ext cx="1752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violin</a:t>
            </a:r>
          </a:p>
        </p:txBody>
      </p:sp>
      <p:sp>
        <p:nvSpPr>
          <p:cNvPr id="9" name="Text Box 32">
            <a:extLst>
              <a:ext uri="{FF2B5EF4-FFF2-40B4-BE49-F238E27FC236}">
                <a16:creationId xmlns:a16="http://schemas.microsoft.com/office/drawing/2014/main" xmlns="" id="{AEDACBBB-0320-4C99-8D40-3E736C743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7108" y="2456914"/>
            <a:ext cx="1752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guitar</a:t>
            </a:r>
          </a:p>
        </p:txBody>
      </p:sp>
    </p:spTree>
    <p:extLst>
      <p:ext uri="{BB962C8B-B14F-4D97-AF65-F5344CB8AC3E}">
        <p14:creationId xmlns:p14="http://schemas.microsoft.com/office/powerpoint/2010/main" val="54341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64553" y="565117"/>
            <a:ext cx="5957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hronicaPro-Book"/>
              </a:rPr>
              <a:t>* </a:t>
            </a:r>
            <a:r>
              <a:rPr lang="en-US" sz="2800" b="1" dirty="0">
                <a:solidFill>
                  <a:srgbClr val="FF0000"/>
                </a:solidFill>
                <a:latin typeface="ChronicaPro-Book"/>
              </a:rPr>
              <a:t>COMPARISONS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D9F92D96-3036-4DA0-8E86-4CE7AAFB3EE0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>
            <a:off x="5443543" y="1088337"/>
            <a:ext cx="761544" cy="14942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D453C42B-3504-489E-921D-806C2686E091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5443543" y="1088337"/>
            <a:ext cx="3502607" cy="18152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6F72E7DE-F2B3-4A03-BD56-52E9D098D5C7}"/>
              </a:ext>
            </a:extLst>
          </p:cNvPr>
          <p:cNvCxnSpPr>
            <a:cxnSpLocks/>
            <a:stCxn id="6" idx="2"/>
            <a:endCxn id="12" idx="0"/>
          </p:cNvCxnSpPr>
          <p:nvPr/>
        </p:nvCxnSpPr>
        <p:spPr>
          <a:xfrm flipH="1">
            <a:off x="2505673" y="1088337"/>
            <a:ext cx="2937870" cy="13069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75F303DD-DBC8-4060-B25E-307C13B5748F}"/>
              </a:ext>
            </a:extLst>
          </p:cNvPr>
          <p:cNvSpPr/>
          <p:nvPr/>
        </p:nvSpPr>
        <p:spPr>
          <a:xfrm>
            <a:off x="4453783" y="2582585"/>
            <a:ext cx="3502607" cy="1533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latin typeface="ChronicaPro-Book"/>
              </a:rPr>
              <a:t>(not) as + </a:t>
            </a:r>
            <a:r>
              <a:rPr lang="en-US" sz="2400" b="1" dirty="0" err="1">
                <a:latin typeface="ChronicaPro-Book"/>
              </a:rPr>
              <a:t>adj</a:t>
            </a:r>
            <a:r>
              <a:rPr lang="en-US" sz="2400" b="1" dirty="0">
                <a:latin typeface="ChronicaPro-Book"/>
              </a:rPr>
              <a:t> + as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85013367-2A3C-41DE-AA58-F17E8E5DDEAB}"/>
              </a:ext>
            </a:extLst>
          </p:cNvPr>
          <p:cNvSpPr/>
          <p:nvPr/>
        </p:nvSpPr>
        <p:spPr>
          <a:xfrm>
            <a:off x="8190608" y="2721078"/>
            <a:ext cx="3443829" cy="14158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hronicaPro-Book"/>
              </a:rPr>
              <a:t>(to) be different from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CC9966DC-17B1-4A2D-BD14-7602C837D474}"/>
              </a:ext>
            </a:extLst>
          </p:cNvPr>
          <p:cNvSpPr/>
          <p:nvPr/>
        </p:nvSpPr>
        <p:spPr>
          <a:xfrm>
            <a:off x="557562" y="2395279"/>
            <a:ext cx="3896221" cy="14281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hronicaPro-Book"/>
              </a:rPr>
              <a:t>(to) be like + N/ Pronoun</a:t>
            </a:r>
          </a:p>
        </p:txBody>
      </p:sp>
    </p:spTree>
    <p:extLst>
      <p:ext uri="{BB962C8B-B14F-4D97-AF65-F5344CB8AC3E}">
        <p14:creationId xmlns:p14="http://schemas.microsoft.com/office/powerpoint/2010/main" val="995721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38370" y="917570"/>
            <a:ext cx="10208614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Write </a:t>
            </a:r>
            <a:r>
              <a:rPr lang="en-US" sz="28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like</a:t>
            </a:r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, </a:t>
            </a:r>
            <a:r>
              <a:rPr lang="en-US" sz="28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as</a:t>
            </a:r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, or </a:t>
            </a:r>
            <a:r>
              <a:rPr lang="en-US" sz="28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different</a:t>
            </a:r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 in the gaps.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17411" y="887780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0196" y="785140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067" y="199630"/>
            <a:ext cx="413269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 PRACTICE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2CBBB09-71C7-4B11-B4AE-15FA8DFC5E87}"/>
              </a:ext>
            </a:extLst>
          </p:cNvPr>
          <p:cNvSpPr txBox="1"/>
          <p:nvPr/>
        </p:nvSpPr>
        <p:spPr>
          <a:xfrm>
            <a:off x="270195" y="1675839"/>
            <a:ext cx="1166124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600" dirty="0">
                <a:latin typeface="ChronicaPro-Book"/>
              </a:rPr>
              <a:t>This camera is not as expensive _______ I thought at first.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600" dirty="0">
                <a:latin typeface="ChronicaPro-Book"/>
              </a:rPr>
              <a:t>Her room is lovely. It is ________ a princess’s room.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600" dirty="0">
                <a:latin typeface="ChronicaPro-Book"/>
              </a:rPr>
              <a:t>You like folk songs; I like pop music. Your taste is __________ from mine.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600" dirty="0">
                <a:latin typeface="ChronicaPro-Book"/>
              </a:rPr>
              <a:t>My dad is not always as busy _______ my mum.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600" dirty="0">
                <a:latin typeface="ChronicaPro-Book"/>
              </a:rPr>
              <a:t>Some of us think that </a:t>
            </a:r>
            <a:r>
              <a:rPr lang="en-US" sz="2600" i="1" dirty="0">
                <a:latin typeface="ChronicaPro-Book"/>
              </a:rPr>
              <a:t>Spiderman 2 </a:t>
            </a:r>
            <a:r>
              <a:rPr lang="en-US" sz="2600" dirty="0">
                <a:latin typeface="ChronicaPro-Book"/>
              </a:rPr>
              <a:t>is not too __________ from </a:t>
            </a:r>
            <a:r>
              <a:rPr lang="en-US" sz="2600" i="1" dirty="0">
                <a:latin typeface="ChronicaPro-Book"/>
              </a:rPr>
              <a:t>Spiderman </a:t>
            </a:r>
            <a:endParaRPr lang="en-US" sz="2600" dirty="0">
              <a:latin typeface="ChronicaPro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419A3DF-4099-472C-A911-39929F5C4949}"/>
              </a:ext>
            </a:extLst>
          </p:cNvPr>
          <p:cNvSpPr txBox="1"/>
          <p:nvPr/>
        </p:nvSpPr>
        <p:spPr>
          <a:xfrm>
            <a:off x="5397520" y="1974207"/>
            <a:ext cx="69848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hronicaPro-Book"/>
              </a:rPr>
              <a:t>as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3E9E4BE-365C-4017-BFF4-A8CF9479D040}"/>
              </a:ext>
            </a:extLst>
          </p:cNvPr>
          <p:cNvSpPr txBox="1"/>
          <p:nvPr/>
        </p:nvSpPr>
        <p:spPr>
          <a:xfrm>
            <a:off x="4833373" y="4307702"/>
            <a:ext cx="698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hronicaPro-Book"/>
              </a:rPr>
              <a:t>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82FCE8F-414F-491B-A3E9-45AD8C19197B}"/>
              </a:ext>
            </a:extLst>
          </p:cNvPr>
          <p:cNvSpPr txBox="1"/>
          <p:nvPr/>
        </p:nvSpPr>
        <p:spPr>
          <a:xfrm>
            <a:off x="4484133" y="2760938"/>
            <a:ext cx="698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hronicaPro-Book"/>
              </a:rPr>
              <a:t>like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F7BCEE6-296F-4A49-A809-0B5AC177AE2E}"/>
              </a:ext>
            </a:extLst>
          </p:cNvPr>
          <p:cNvSpPr txBox="1"/>
          <p:nvPr/>
        </p:nvSpPr>
        <p:spPr>
          <a:xfrm>
            <a:off x="7208982" y="3491720"/>
            <a:ext cx="1674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hronicaPro-Book"/>
              </a:rPr>
              <a:t>different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5E5B437-2576-4F8D-9283-7AFC990B8B54}"/>
              </a:ext>
            </a:extLst>
          </p:cNvPr>
          <p:cNvSpPr txBox="1"/>
          <p:nvPr/>
        </p:nvSpPr>
        <p:spPr>
          <a:xfrm>
            <a:off x="6889685" y="5079488"/>
            <a:ext cx="1597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hronicaPro-Book"/>
              </a:rPr>
              <a:t>different</a:t>
            </a:r>
          </a:p>
        </p:txBody>
      </p:sp>
    </p:spTree>
    <p:extLst>
      <p:ext uri="{BB962C8B-B14F-4D97-AF65-F5344CB8AC3E}">
        <p14:creationId xmlns:p14="http://schemas.microsoft.com/office/powerpoint/2010/main" val="393342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26877" y="234224"/>
            <a:ext cx="11265123" cy="4924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6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Finish the second sentence in each pair, using </a:t>
            </a:r>
            <a:r>
              <a:rPr lang="en-US" sz="2600" b="1" i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like</a:t>
            </a:r>
            <a:r>
              <a:rPr lang="en-US" sz="2600" b="1" i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, </a:t>
            </a:r>
            <a:r>
              <a:rPr lang="en-US" sz="2600" b="1" i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as … as</a:t>
            </a:r>
            <a:r>
              <a:rPr lang="en-US" sz="26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, or </a:t>
            </a:r>
            <a:r>
              <a:rPr lang="en-US" sz="2600" b="1" i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different from</a:t>
            </a:r>
            <a:r>
              <a:rPr lang="en-US" sz="26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.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65246" y="252716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8031" y="150076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3AE67E9-3F3E-401F-B949-3B7A30678A29}"/>
              </a:ext>
            </a:extLst>
          </p:cNvPr>
          <p:cNvSpPr txBox="1"/>
          <p:nvPr/>
        </p:nvSpPr>
        <p:spPr>
          <a:xfrm>
            <a:off x="181359" y="842022"/>
            <a:ext cx="117241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1. Rock is very exciting. It is not like country music.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en-US" sz="2400" dirty="0">
                <a:sym typeface="Wingdings" panose="05000000000000000000" pitchFamily="2" charset="2"/>
              </a:rPr>
              <a:t>Rock is very ________________ country music.</a:t>
            </a:r>
            <a:endParaRPr lang="en-US" sz="2400" dirty="0"/>
          </a:p>
          <a:p>
            <a:r>
              <a:rPr lang="en-US" sz="2400" dirty="0"/>
              <a:t>2. Composer Hoang Long wrote many good songs for children. Composer Pham Tuyen also wrote many good songs for children.</a:t>
            </a:r>
            <a:br>
              <a:rPr lang="en-US" sz="2400" dirty="0"/>
            </a:br>
            <a:r>
              <a:rPr lang="en-US" sz="2400" dirty="0">
                <a:sym typeface="Wingdings" panose="05000000000000000000" pitchFamily="2" charset="2"/>
              </a:rPr>
              <a:t> Composer Hoang Long, ___________ Pham Tuyen, wrote many good songs for children.</a:t>
            </a:r>
            <a:endParaRPr lang="en-US" sz="2400" dirty="0"/>
          </a:p>
          <a:p>
            <a:r>
              <a:rPr lang="en-US" sz="2400" dirty="0"/>
              <a:t>3. The Vatican Museum has excellent works of art. The Louvre Museum has excellent works of art too.</a:t>
            </a:r>
          </a:p>
          <a:p>
            <a:pPr marL="342900" indent="-342900">
              <a:buFont typeface="Wingdings"/>
              <a:buChar char="à"/>
            </a:pPr>
            <a:r>
              <a:rPr lang="en-US" sz="2400" dirty="0">
                <a:sym typeface="Wingdings" panose="05000000000000000000" pitchFamily="2" charset="2"/>
              </a:rPr>
              <a:t>The Vatican Museum ‘s works of arts are  __________  excellent  _________  the Louvre Museum’s works of art.</a:t>
            </a:r>
          </a:p>
          <a:p>
            <a:pPr marL="342900" indent="-342900">
              <a:buFont typeface="Wingdings"/>
              <a:buChar char="à"/>
            </a:pPr>
            <a:endParaRPr lang="en-GB" sz="2400" dirty="0">
              <a:sym typeface="Wingdings" panose="05000000000000000000" pitchFamily="2" charset="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3AE67E9-3F3E-401F-B949-3B7A30678A29}"/>
              </a:ext>
            </a:extLst>
          </p:cNvPr>
          <p:cNvSpPr txBox="1"/>
          <p:nvPr/>
        </p:nvSpPr>
        <p:spPr>
          <a:xfrm>
            <a:off x="181359" y="4342534"/>
            <a:ext cx="116014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4. A vacation on the beach is relaxing, while a vacation in a big city may not be.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ym typeface="Wingdings" panose="05000000000000000000" pitchFamily="2" charset="2"/>
              </a:rPr>
              <a:t> A vacation on the beach is ______________ a vacation in a big city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5. City life is busy, but country life is peaceful.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ym typeface="Wingdings" panose="05000000000000000000" pitchFamily="2" charset="2"/>
              </a:rPr>
              <a:t> City life is not ____________ peaceful ___________ country life.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20132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" y="0"/>
            <a:ext cx="12152462" cy="6858000"/>
          </a:xfrm>
          <a:prstGeom prst="rect">
            <a:avLst/>
          </a:prstGeom>
          <a:solidFill>
            <a:srgbClr val="0070C0"/>
          </a:solidFill>
        </p:spPr>
      </p:pic>
      <p:pic>
        <p:nvPicPr>
          <p:cNvPr id="3" name="Picture 5" descr="thugian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7400"/>
            <a:ext cx="1219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Káº¿t quáº£ hÃ¬nh áº£nh cho tree pictu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96" y="431627"/>
            <a:ext cx="7820845" cy="489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Káº¿t quáº£ hÃ¬nh áº£nh cho apple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2844290"/>
            <a:ext cx="1199536" cy="87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178962" y="4729784"/>
            <a:ext cx="863600" cy="519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4" rIns="91427" bIns="45714" anchor="ctr"/>
          <a:lstStyle/>
          <a:p>
            <a:pPr algn="ctr">
              <a:defRPr/>
            </a:pPr>
            <a:endParaRPr lang="en-US" sz="30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Káº¿t quáº£ hÃ¬nh áº£nh cho appl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78" y="3752247"/>
            <a:ext cx="1311287" cy="842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Káº¿t quáº£ hÃ¬nh áº£nh cho appl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2" y="999997"/>
            <a:ext cx="1379171" cy="94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Káº¿t quáº£ hÃ¬nh áº£nh cho appl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226" y="415496"/>
            <a:ext cx="1236463" cy="823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Káº¿t quáº£ hÃ¬nh áº£nh cho app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897" y="839348"/>
            <a:ext cx="1152453" cy="79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Káº¿t quáº£ hÃ¬nh áº£nh cho appl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429" y="2483471"/>
            <a:ext cx="1184857" cy="833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Káº¿t quáº£ hÃ¬nh áº£nh cho appl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665" y="490638"/>
            <a:ext cx="1022523" cy="833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Káº¿t quáº£ hÃ¬nh áº£nh cho bitten apple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486" y="5949951"/>
            <a:ext cx="893233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3">
            <a:hlinkClick r:id="rId8" action="ppaction://hlinksldjump" highlightClick="1">
              <a:snd r:embed="rId9" name="breeze.wav"/>
            </a:hlinkClick>
          </p:cNvPr>
          <p:cNvSpPr>
            <a:spLocks noChangeArrowheads="1"/>
          </p:cNvSpPr>
          <p:nvPr/>
        </p:nvSpPr>
        <p:spPr bwMode="auto">
          <a:xfrm>
            <a:off x="703841" y="3104660"/>
            <a:ext cx="863600" cy="539750"/>
          </a:xfrm>
          <a:prstGeom prst="actionButtonBlank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7" tIns="45714" rIns="91427" bIns="45714" anchor="ctr"/>
          <a:lstStyle/>
          <a:p>
            <a:pPr algn="ctr" eaLnBrk="0" hangingPunct="0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1 </a:t>
            </a:r>
          </a:p>
        </p:txBody>
      </p:sp>
      <p:sp>
        <p:nvSpPr>
          <p:cNvPr id="16" name="AutoShape 3">
            <a:hlinkClick r:id="rId10" action="ppaction://hlinksldjump" highlightClick="1">
              <a:snd r:embed="rId11" name="applause.wav"/>
            </a:hlinkClick>
          </p:cNvPr>
          <p:cNvSpPr>
            <a:spLocks noChangeArrowheads="1"/>
          </p:cNvSpPr>
          <p:nvPr/>
        </p:nvSpPr>
        <p:spPr bwMode="auto">
          <a:xfrm>
            <a:off x="1244791" y="3941138"/>
            <a:ext cx="861483" cy="538162"/>
          </a:xfrm>
          <a:prstGeom prst="actionButtonBlank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7" tIns="45714" rIns="91427" bIns="45714" anchor="ctr"/>
          <a:lstStyle/>
          <a:p>
            <a:pPr algn="ctr" eaLnBrk="0" hangingPunct="0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 2 </a:t>
            </a:r>
          </a:p>
        </p:txBody>
      </p:sp>
      <p:sp>
        <p:nvSpPr>
          <p:cNvPr id="17" name="AutoShape 3">
            <a:hlinkClick r:id="rId12" action="ppaction://hlinksldjump" highlightClick="1">
              <a:snd r:embed="rId9" name="breeze.wav"/>
            </a:hlinkClick>
          </p:cNvPr>
          <p:cNvSpPr>
            <a:spLocks noChangeArrowheads="1"/>
          </p:cNvSpPr>
          <p:nvPr/>
        </p:nvSpPr>
        <p:spPr bwMode="auto">
          <a:xfrm>
            <a:off x="763638" y="1111872"/>
            <a:ext cx="863600" cy="754063"/>
          </a:xfrm>
          <a:prstGeom prst="actionButtonBlank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7" tIns="45714" rIns="91427" bIns="45714" anchor="ctr"/>
          <a:lstStyle/>
          <a:p>
            <a:pPr algn="ctr" eaLnBrk="0" hangingPunct="0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3 </a:t>
            </a:r>
          </a:p>
        </p:txBody>
      </p:sp>
      <p:sp>
        <p:nvSpPr>
          <p:cNvPr id="18" name="AutoShape 3">
            <a:hlinkClick r:id="rId13" action="ppaction://hlinksldjump" highlightClick="1">
              <a:snd r:embed="rId9" name="breeze.wav"/>
            </a:hlinkClick>
          </p:cNvPr>
          <p:cNvSpPr>
            <a:spLocks noChangeArrowheads="1"/>
          </p:cNvSpPr>
          <p:nvPr/>
        </p:nvSpPr>
        <p:spPr bwMode="auto">
          <a:xfrm>
            <a:off x="2443831" y="704805"/>
            <a:ext cx="958853" cy="538162"/>
          </a:xfrm>
          <a:prstGeom prst="actionButtonBlank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7" tIns="45714" rIns="91427" bIns="45714" anchor="ctr"/>
          <a:lstStyle/>
          <a:p>
            <a:pPr algn="ctr" eaLnBrk="0" hangingPunct="0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4 </a:t>
            </a:r>
          </a:p>
        </p:txBody>
      </p:sp>
      <p:sp>
        <p:nvSpPr>
          <p:cNvPr id="19" name="AutoShape 3">
            <a:hlinkClick r:id="rId14" action="ppaction://hlinksldjump" highlightClick="1">
              <a:snd r:embed="rId11" name="applause.wav"/>
            </a:hlinkClick>
          </p:cNvPr>
          <p:cNvSpPr>
            <a:spLocks noChangeArrowheads="1"/>
          </p:cNvSpPr>
          <p:nvPr/>
        </p:nvSpPr>
        <p:spPr bwMode="auto">
          <a:xfrm>
            <a:off x="5052297" y="573677"/>
            <a:ext cx="863600" cy="593725"/>
          </a:xfrm>
          <a:prstGeom prst="actionButtonBlank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7" tIns="45714" rIns="91427" bIns="45714" anchor="ctr"/>
          <a:lstStyle/>
          <a:p>
            <a:pPr algn="ctr" eaLnBrk="0" hangingPunct="0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5 </a:t>
            </a:r>
          </a:p>
        </p:txBody>
      </p:sp>
      <p:sp>
        <p:nvSpPr>
          <p:cNvPr id="20" name="AutoShape 3">
            <a:hlinkClick r:id="rId15" action="ppaction://hlinksldjump" highlightClick="1">
              <a:snd r:embed="rId9" name="breeze.wav"/>
            </a:hlinkClick>
          </p:cNvPr>
          <p:cNvSpPr>
            <a:spLocks noChangeArrowheads="1"/>
          </p:cNvSpPr>
          <p:nvPr/>
        </p:nvSpPr>
        <p:spPr bwMode="auto">
          <a:xfrm>
            <a:off x="6152429" y="1080452"/>
            <a:ext cx="775157" cy="462746"/>
          </a:xfrm>
          <a:prstGeom prst="actionButtonBlank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7" tIns="45714" rIns="91427" bIns="45714" anchor="ctr"/>
          <a:lstStyle/>
          <a:p>
            <a:pPr algn="ctr" eaLnBrk="0" hangingPunct="0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6 </a:t>
            </a:r>
          </a:p>
        </p:txBody>
      </p:sp>
      <p:sp>
        <p:nvSpPr>
          <p:cNvPr id="21" name="AutoShape 3">
            <a:hlinkClick r:id="rId16" action="ppaction://hlinksldjump" highlightClick="1">
              <a:snd r:embed="rId9" name="breeze.wav"/>
            </a:hlinkClick>
          </p:cNvPr>
          <p:cNvSpPr>
            <a:spLocks noChangeArrowheads="1"/>
          </p:cNvSpPr>
          <p:nvPr/>
        </p:nvSpPr>
        <p:spPr bwMode="auto">
          <a:xfrm>
            <a:off x="6414694" y="2707309"/>
            <a:ext cx="863600" cy="538163"/>
          </a:xfrm>
          <a:prstGeom prst="actionButtonBlank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7" tIns="45714" rIns="91427" bIns="45714" anchor="ctr"/>
          <a:lstStyle/>
          <a:p>
            <a:pPr algn="ctr" eaLnBrk="0" hangingPunct="0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7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57213" y="3819913"/>
            <a:ext cx="4604504" cy="923318"/>
          </a:xfrm>
          <a:prstGeom prst="rect">
            <a:avLst/>
          </a:prstGeom>
          <a:noFill/>
        </p:spPr>
        <p:txBody>
          <a:bodyPr wrap="none" lIns="91427" tIns="45714" rIns="91427" bIns="45714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70C0"/>
                </a:solidFill>
                <a:effectLst>
                  <a:glow rad="101600">
                    <a:srgbClr val="9F2936">
                      <a:lumMod val="60000"/>
                      <a:lumOff val="40000"/>
                      <a:alpha val="60000"/>
                    </a:srgbClr>
                  </a:glow>
                </a:effectLst>
              </a:rPr>
              <a:t>LUCKY APPLES?</a:t>
            </a:r>
          </a:p>
        </p:txBody>
      </p:sp>
      <p:sp>
        <p:nvSpPr>
          <p:cNvPr id="24" name="Right Arrow 23">
            <a:hlinkClick r:id="rId17" action="ppaction://hlinksldjump"/>
          </p:cNvPr>
          <p:cNvSpPr/>
          <p:nvPr/>
        </p:nvSpPr>
        <p:spPr>
          <a:xfrm>
            <a:off x="8416510" y="6153691"/>
            <a:ext cx="1012528" cy="585216"/>
          </a:xfrm>
          <a:prstGeom prst="rightArrow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4" rIns="91427" bIns="45714" rtlCol="0" anchor="ctr"/>
          <a:lstStyle/>
          <a:p>
            <a:pPr algn="ctr"/>
            <a:endParaRPr lang="en-GB"/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73" t="4086" r="318" b="435"/>
          <a:stretch/>
        </p:blipFill>
        <p:spPr bwMode="auto">
          <a:xfrm>
            <a:off x="10058396" y="0"/>
            <a:ext cx="2115700" cy="68246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</p:pic>
    </p:spTree>
    <p:extLst>
      <p:ext uri="{BB962C8B-B14F-4D97-AF65-F5344CB8AC3E}">
        <p14:creationId xmlns:p14="http://schemas.microsoft.com/office/powerpoint/2010/main" val="219406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6" y="17929"/>
            <a:ext cx="12203598" cy="68580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799" y="1827192"/>
            <a:ext cx="93406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/>
              <a:t>1. Rock is very exciting. It is not like country music.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en-US" sz="3200" dirty="0">
                <a:sym typeface="Wingdings" panose="05000000000000000000" pitchFamily="2" charset="2"/>
              </a:rPr>
              <a:t>Rock is very ________________ country music.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926878" y="234224"/>
            <a:ext cx="7582942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Finish the second sentence in each pair, using :</a:t>
            </a:r>
          </a:p>
          <a:p>
            <a:r>
              <a:rPr lang="en-US" sz="2800" b="1" i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                    like, as … as</a:t>
            </a:r>
            <a:r>
              <a:rPr lang="en-US" sz="28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, or </a:t>
            </a:r>
            <a:r>
              <a:rPr lang="en-US" sz="2800" b="1" i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different from</a:t>
            </a:r>
            <a:r>
              <a:rPr lang="en-US" sz="28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.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65246" y="252716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031" y="150076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90A39DF-EA10-475F-B553-8D9642A2D6F0}"/>
              </a:ext>
            </a:extLst>
          </p:cNvPr>
          <p:cNvSpPr txBox="1"/>
          <p:nvPr/>
        </p:nvSpPr>
        <p:spPr>
          <a:xfrm>
            <a:off x="3091476" y="2554248"/>
            <a:ext cx="2475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different from</a:t>
            </a:r>
          </a:p>
        </p:txBody>
      </p:sp>
      <p:sp>
        <p:nvSpPr>
          <p:cNvPr id="8" name="Action Button: Home 7">
            <a:hlinkClick r:id="rId3" action="ppaction://hlinksldjump" highlightClick="1"/>
          </p:cNvPr>
          <p:cNvSpPr/>
          <p:nvPr/>
        </p:nvSpPr>
        <p:spPr>
          <a:xfrm>
            <a:off x="10663084" y="6341805"/>
            <a:ext cx="501444" cy="398207"/>
          </a:xfrm>
          <a:prstGeom prst="actionButtonHome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17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6" y="17929"/>
            <a:ext cx="12203598" cy="68580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26878" y="234224"/>
            <a:ext cx="7582942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Finish the second sentence in each pair, using :</a:t>
            </a:r>
          </a:p>
          <a:p>
            <a:r>
              <a:rPr lang="en-US" sz="2800" b="1" i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                    like, as … as</a:t>
            </a:r>
            <a:r>
              <a:rPr lang="en-US" sz="28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, or </a:t>
            </a:r>
            <a:r>
              <a:rPr lang="en-US" sz="2800" b="1" i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different from</a:t>
            </a:r>
            <a:r>
              <a:rPr lang="en-US" sz="28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.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65246" y="252716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031" y="150076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162595" y="1554710"/>
            <a:ext cx="93648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2. Composer Hoang Long wrote many good songs for children. Composer Pham </a:t>
            </a:r>
            <a:r>
              <a:rPr lang="en-US" sz="2800" dirty="0" err="1"/>
              <a:t>Tuyen</a:t>
            </a:r>
            <a:r>
              <a:rPr lang="en-US" sz="2800" dirty="0"/>
              <a:t> also wrote many good songs for children.</a:t>
            </a:r>
            <a:br>
              <a:rPr lang="en-US" sz="2800" dirty="0"/>
            </a:br>
            <a:r>
              <a:rPr lang="en-US" sz="2800" dirty="0">
                <a:sym typeface="Wingdings" panose="05000000000000000000" pitchFamily="2" charset="2"/>
              </a:rPr>
              <a:t> Composer Hoang Long, ___________ Pham </a:t>
            </a:r>
            <a:r>
              <a:rPr lang="en-US" sz="2800" dirty="0" err="1">
                <a:sym typeface="Wingdings" panose="05000000000000000000" pitchFamily="2" charset="2"/>
              </a:rPr>
              <a:t>Tuyen</a:t>
            </a:r>
            <a:r>
              <a:rPr lang="en-US" sz="2800" dirty="0">
                <a:sym typeface="Wingdings" panose="05000000000000000000" pitchFamily="2" charset="2"/>
              </a:rPr>
              <a:t>, wrote many good songs for children.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90A39DF-EA10-475F-B553-8D9642A2D6F0}"/>
              </a:ext>
            </a:extLst>
          </p:cNvPr>
          <p:cNvSpPr txBox="1"/>
          <p:nvPr/>
        </p:nvSpPr>
        <p:spPr>
          <a:xfrm>
            <a:off x="4451749" y="2780417"/>
            <a:ext cx="1145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like</a:t>
            </a:r>
          </a:p>
        </p:txBody>
      </p:sp>
      <p:sp>
        <p:nvSpPr>
          <p:cNvPr id="10" name="Action Button: Home 9">
            <a:hlinkClick r:id="rId3" action="ppaction://hlinksldjump" highlightClick="1"/>
          </p:cNvPr>
          <p:cNvSpPr/>
          <p:nvPr/>
        </p:nvSpPr>
        <p:spPr>
          <a:xfrm>
            <a:off x="10854812" y="6312308"/>
            <a:ext cx="501444" cy="427703"/>
          </a:xfrm>
          <a:prstGeom prst="actionButtonHome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1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6" y="17929"/>
            <a:ext cx="12203598" cy="68580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26878" y="234224"/>
            <a:ext cx="7582942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Finish the second sentence in each pair, using :</a:t>
            </a:r>
          </a:p>
          <a:p>
            <a:r>
              <a:rPr lang="en-US" sz="2800" b="1" i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                    like, as … as</a:t>
            </a:r>
            <a:r>
              <a:rPr lang="en-US" sz="28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, or </a:t>
            </a:r>
            <a:r>
              <a:rPr lang="en-US" sz="2800" b="1" i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different from</a:t>
            </a:r>
            <a:r>
              <a:rPr lang="en-US" sz="28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.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65246" y="252716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031" y="150076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318031" y="1781701"/>
            <a:ext cx="94159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3. The Vatican Museum has excellent works of art. The Louvre Museum has excellent works of art too.</a:t>
            </a:r>
          </a:p>
          <a:p>
            <a:pPr marL="342900" indent="-342900">
              <a:buFont typeface="Wingdings"/>
              <a:buChar char="à"/>
            </a:pPr>
            <a:r>
              <a:rPr lang="en-US" sz="2800" dirty="0">
                <a:sym typeface="Wingdings" panose="05000000000000000000" pitchFamily="2" charset="2"/>
              </a:rPr>
              <a:t>The Vatican Museum ‘s works of arts are  __________  excellent  _________  the Louvre Museum’s works of art.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90A39DF-EA10-475F-B553-8D9642A2D6F0}"/>
              </a:ext>
            </a:extLst>
          </p:cNvPr>
          <p:cNvSpPr txBox="1"/>
          <p:nvPr/>
        </p:nvSpPr>
        <p:spPr>
          <a:xfrm>
            <a:off x="6923675" y="2618628"/>
            <a:ext cx="1145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90A39DF-EA10-475F-B553-8D9642A2D6F0}"/>
              </a:ext>
            </a:extLst>
          </p:cNvPr>
          <p:cNvSpPr txBox="1"/>
          <p:nvPr/>
        </p:nvSpPr>
        <p:spPr>
          <a:xfrm>
            <a:off x="2433930" y="3072470"/>
            <a:ext cx="1145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as</a:t>
            </a:r>
          </a:p>
        </p:txBody>
      </p:sp>
      <p:sp>
        <p:nvSpPr>
          <p:cNvPr id="11" name="Action Button: Home 10">
            <a:hlinkClick r:id="rId3" action="ppaction://hlinksldjump" highlightClick="1"/>
          </p:cNvPr>
          <p:cNvSpPr/>
          <p:nvPr/>
        </p:nvSpPr>
        <p:spPr>
          <a:xfrm>
            <a:off x="10751573" y="6327057"/>
            <a:ext cx="604683" cy="412955"/>
          </a:xfrm>
          <a:prstGeom prst="actionButtonHome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1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6" y="17929"/>
            <a:ext cx="12203598" cy="68580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26878" y="234224"/>
            <a:ext cx="7582942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Finish the second sentence in each pair, using :</a:t>
            </a:r>
          </a:p>
          <a:p>
            <a:r>
              <a:rPr lang="en-US" sz="2800" b="1" i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                    like, as … as</a:t>
            </a:r>
            <a:r>
              <a:rPr lang="en-US" sz="28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, or </a:t>
            </a:r>
            <a:r>
              <a:rPr lang="en-US" sz="2800" b="1" i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different from</a:t>
            </a:r>
            <a:r>
              <a:rPr lang="en-US" sz="28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.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65246" y="252716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031" y="150076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516548" y="2105373"/>
            <a:ext cx="850946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4. A vacation on the beach is relaxing, while a vacation in a big city may not be.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ym typeface="Wingdings" panose="05000000000000000000" pitchFamily="2" charset="2"/>
              </a:rPr>
              <a:t> A vacation on the beach is ______________ a vacation in a big city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90A39DF-EA10-475F-B553-8D9642A2D6F0}"/>
              </a:ext>
            </a:extLst>
          </p:cNvPr>
          <p:cNvSpPr txBox="1"/>
          <p:nvPr/>
        </p:nvSpPr>
        <p:spPr>
          <a:xfrm>
            <a:off x="4813114" y="3525350"/>
            <a:ext cx="2475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different from</a:t>
            </a:r>
          </a:p>
        </p:txBody>
      </p:sp>
      <p:sp>
        <p:nvSpPr>
          <p:cNvPr id="10" name="Action Button: Home 9">
            <a:hlinkClick r:id="rId3" action="ppaction://hlinksldjump" highlightClick="1"/>
          </p:cNvPr>
          <p:cNvSpPr/>
          <p:nvPr/>
        </p:nvSpPr>
        <p:spPr>
          <a:xfrm>
            <a:off x="10412361" y="6356554"/>
            <a:ext cx="604683" cy="383457"/>
          </a:xfrm>
          <a:prstGeom prst="actionButtonHome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1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076"/>
            <a:ext cx="12203598" cy="68580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26878" y="234224"/>
            <a:ext cx="7582942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Finish the second sentence in each pair, using :</a:t>
            </a:r>
          </a:p>
          <a:p>
            <a:r>
              <a:rPr lang="en-US" sz="2800" b="1" i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                    like, as … as</a:t>
            </a:r>
            <a:r>
              <a:rPr lang="en-US" sz="28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, or </a:t>
            </a:r>
            <a:r>
              <a:rPr lang="en-US" sz="2800" b="1" i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different from</a:t>
            </a:r>
            <a:r>
              <a:rPr lang="en-US" sz="28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.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65246" y="252716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031" y="150076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420105" y="1786197"/>
            <a:ext cx="96972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5. City life is busy, but country life is peaceful.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ym typeface="Wingdings" panose="05000000000000000000" pitchFamily="2" charset="2"/>
              </a:rPr>
              <a:t> City life is not ___________ peaceful __________ country life.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90A39DF-EA10-475F-B553-8D9642A2D6F0}"/>
              </a:ext>
            </a:extLst>
          </p:cNvPr>
          <p:cNvSpPr txBox="1"/>
          <p:nvPr/>
        </p:nvSpPr>
        <p:spPr>
          <a:xfrm>
            <a:off x="3322306" y="2555637"/>
            <a:ext cx="1145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90A39DF-EA10-475F-B553-8D9642A2D6F0}"/>
              </a:ext>
            </a:extLst>
          </p:cNvPr>
          <p:cNvSpPr txBox="1"/>
          <p:nvPr/>
        </p:nvSpPr>
        <p:spPr>
          <a:xfrm>
            <a:off x="6666254" y="2540890"/>
            <a:ext cx="1145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as</a:t>
            </a:r>
          </a:p>
        </p:txBody>
      </p:sp>
      <p:sp>
        <p:nvSpPr>
          <p:cNvPr id="11" name="Action Button: Home 10">
            <a:hlinkClick r:id="rId3" action="ppaction://hlinksldjump" highlightClick="1"/>
          </p:cNvPr>
          <p:cNvSpPr/>
          <p:nvPr/>
        </p:nvSpPr>
        <p:spPr>
          <a:xfrm>
            <a:off x="10781067" y="6445045"/>
            <a:ext cx="604683" cy="412955"/>
          </a:xfrm>
          <a:prstGeom prst="actionButtonHome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8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598" cy="69343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400" y="4625689"/>
            <a:ext cx="2667819" cy="2036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4625690"/>
            <a:ext cx="2946400" cy="2068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Káº¿t quáº£ hÃ¬nh áº£nh cho appl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3" t="9661" r="10760" b="7207"/>
          <a:stretch/>
        </p:blipFill>
        <p:spPr bwMode="auto">
          <a:xfrm>
            <a:off x="1778001" y="1321843"/>
            <a:ext cx="3457676" cy="280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22321" y="4735695"/>
            <a:ext cx="3758955" cy="523208"/>
          </a:xfrm>
          <a:prstGeom prst="rect">
            <a:avLst/>
          </a:prstGeom>
          <a:noFill/>
        </p:spPr>
        <p:txBody>
          <a:bodyPr wrap="square" lIns="91427" tIns="45714" rIns="91427" bIns="45714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YOU GET A GIFT</a:t>
            </a:r>
            <a:endParaRPr lang="en-GB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951" y="1321844"/>
            <a:ext cx="3237461" cy="2944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ction Button: Home 7">
            <a:hlinkClick r:id="rId7" action="ppaction://hlinksldjump" highlightClick="1"/>
          </p:cNvPr>
          <p:cNvSpPr/>
          <p:nvPr/>
        </p:nvSpPr>
        <p:spPr>
          <a:xfrm>
            <a:off x="8740058" y="6285408"/>
            <a:ext cx="604683" cy="545690"/>
          </a:xfrm>
          <a:prstGeom prst="actionButtonHome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8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598" cy="693433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400" y="4625689"/>
            <a:ext cx="2667819" cy="2036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4625690"/>
            <a:ext cx="2946400" cy="2068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Káº¿t quáº£ hÃ¬nh áº£nh cho appl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3" t="9661" r="10760" b="7207"/>
          <a:stretch/>
        </p:blipFill>
        <p:spPr bwMode="auto">
          <a:xfrm>
            <a:off x="1778001" y="1321843"/>
            <a:ext cx="3457676" cy="280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22321" y="4735695"/>
            <a:ext cx="3758955" cy="523208"/>
          </a:xfrm>
          <a:prstGeom prst="rect">
            <a:avLst/>
          </a:prstGeom>
          <a:noFill/>
        </p:spPr>
        <p:txBody>
          <a:bodyPr wrap="square" lIns="91427" tIns="45714" rIns="91427" bIns="45714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YOU GET A GIFT</a:t>
            </a:r>
            <a:endParaRPr lang="en-GB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951" y="1321844"/>
            <a:ext cx="3237461" cy="2944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ction Button: Home 7">
            <a:hlinkClick r:id="rId7" action="ppaction://hlinksldjump" highlightClick="1"/>
          </p:cNvPr>
          <p:cNvSpPr/>
          <p:nvPr/>
        </p:nvSpPr>
        <p:spPr>
          <a:xfrm>
            <a:off x="8487952" y="6312310"/>
            <a:ext cx="604683" cy="545690"/>
          </a:xfrm>
          <a:prstGeom prst="actionButtonHome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9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26877" y="234224"/>
            <a:ext cx="11265123" cy="4924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6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Finish the second sentence in each pair, using </a:t>
            </a:r>
            <a:r>
              <a:rPr lang="en-US" sz="2600" b="1" i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like, as … as</a:t>
            </a:r>
            <a:r>
              <a:rPr lang="en-US" sz="26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, or </a:t>
            </a:r>
            <a:r>
              <a:rPr lang="en-US" sz="2600" b="1" i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different from</a:t>
            </a:r>
            <a:r>
              <a:rPr lang="en-US" sz="26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.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65246" y="252716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8031" y="150076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3AE67E9-3F3E-401F-B949-3B7A30678A29}"/>
              </a:ext>
            </a:extLst>
          </p:cNvPr>
          <p:cNvSpPr txBox="1"/>
          <p:nvPr/>
        </p:nvSpPr>
        <p:spPr>
          <a:xfrm>
            <a:off x="181359" y="842022"/>
            <a:ext cx="117241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1. Rock is very exciting. It is not like country music.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en-US" sz="2400" dirty="0">
                <a:sym typeface="Wingdings" panose="05000000000000000000" pitchFamily="2" charset="2"/>
              </a:rPr>
              <a:t>Rock is very ________________ country music.</a:t>
            </a:r>
            <a:endParaRPr lang="en-US" sz="2400" dirty="0"/>
          </a:p>
          <a:p>
            <a:r>
              <a:rPr lang="en-US" sz="2400" dirty="0"/>
              <a:t>2. Composer Hoang Long wrote many good songs for children. Composer Pham Tuyen also wrote many good songs for children.</a:t>
            </a:r>
            <a:br>
              <a:rPr lang="en-US" sz="2400" dirty="0"/>
            </a:br>
            <a:r>
              <a:rPr lang="en-US" sz="2400" dirty="0">
                <a:sym typeface="Wingdings" panose="05000000000000000000" pitchFamily="2" charset="2"/>
              </a:rPr>
              <a:t> Composer Hoang Long, ___________ Pham Tuyen, wrote many good songs for children.</a:t>
            </a:r>
            <a:endParaRPr lang="en-US" sz="2400" dirty="0"/>
          </a:p>
          <a:p>
            <a:r>
              <a:rPr lang="en-US" sz="2400" dirty="0"/>
              <a:t>3. The Vatican Museum has excellent works of art. The Louvre Museum has excellent works of art too.</a:t>
            </a:r>
          </a:p>
          <a:p>
            <a:pPr marL="342900" indent="-342900">
              <a:buFont typeface="Wingdings"/>
              <a:buChar char="à"/>
            </a:pPr>
            <a:r>
              <a:rPr lang="en-US" sz="2400" dirty="0">
                <a:sym typeface="Wingdings" panose="05000000000000000000" pitchFamily="2" charset="2"/>
              </a:rPr>
              <a:t>The Vatican Museum ‘s works of arts are  __________  excellent  _________  the Louvre Museum’s works of art.</a:t>
            </a:r>
          </a:p>
          <a:p>
            <a:pPr marL="342900" indent="-342900">
              <a:buFont typeface="Wingdings"/>
              <a:buChar char="à"/>
            </a:pPr>
            <a:endParaRPr lang="en-GB" sz="2400" dirty="0">
              <a:sym typeface="Wingdings" panose="05000000000000000000" pitchFamily="2" charset="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90A39DF-EA10-475F-B553-8D9642A2D6F0}"/>
              </a:ext>
            </a:extLst>
          </p:cNvPr>
          <p:cNvSpPr txBox="1"/>
          <p:nvPr/>
        </p:nvSpPr>
        <p:spPr>
          <a:xfrm>
            <a:off x="2014843" y="1363195"/>
            <a:ext cx="247578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0000"/>
                </a:solidFill>
              </a:rPr>
              <a:t>different from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90A39DF-EA10-475F-B553-8D9642A2D6F0}"/>
              </a:ext>
            </a:extLst>
          </p:cNvPr>
          <p:cNvSpPr txBox="1"/>
          <p:nvPr/>
        </p:nvSpPr>
        <p:spPr>
          <a:xfrm>
            <a:off x="3842387" y="2469092"/>
            <a:ext cx="11453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0000"/>
                </a:solidFill>
              </a:rPr>
              <a:t>like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90A39DF-EA10-475F-B553-8D9642A2D6F0}"/>
              </a:ext>
            </a:extLst>
          </p:cNvPr>
          <p:cNvSpPr txBox="1"/>
          <p:nvPr/>
        </p:nvSpPr>
        <p:spPr>
          <a:xfrm>
            <a:off x="5891288" y="3586980"/>
            <a:ext cx="11453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0000"/>
                </a:solidFill>
              </a:rPr>
              <a:t>as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90A39DF-EA10-475F-B553-8D9642A2D6F0}"/>
              </a:ext>
            </a:extLst>
          </p:cNvPr>
          <p:cNvSpPr txBox="1"/>
          <p:nvPr/>
        </p:nvSpPr>
        <p:spPr>
          <a:xfrm>
            <a:off x="8775737" y="3586981"/>
            <a:ext cx="11453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>
                <a:solidFill>
                  <a:srgbClr val="FF0000"/>
                </a:solidFill>
              </a:rPr>
              <a:t>as</a:t>
            </a:r>
            <a:endParaRPr lang="en-US" sz="26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3AE67E9-3F3E-401F-B949-3B7A30678A29}"/>
              </a:ext>
            </a:extLst>
          </p:cNvPr>
          <p:cNvSpPr txBox="1"/>
          <p:nvPr/>
        </p:nvSpPr>
        <p:spPr>
          <a:xfrm>
            <a:off x="181359" y="4268794"/>
            <a:ext cx="116014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4. A vacation on the beach is relaxing, while a vacation in a big city may not be.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ym typeface="Wingdings" panose="05000000000000000000" pitchFamily="2" charset="2"/>
              </a:rPr>
              <a:t> A vacation on the beach is ______________ a vacation in a big city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5. City life is busy, but country life is peaceful.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ym typeface="Wingdings" panose="05000000000000000000" pitchFamily="2" charset="2"/>
              </a:rPr>
              <a:t> City life is not ____________ peaceful ___________ country life.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90A39DF-EA10-475F-B553-8D9642A2D6F0}"/>
              </a:ext>
            </a:extLst>
          </p:cNvPr>
          <p:cNvSpPr txBox="1"/>
          <p:nvPr/>
        </p:nvSpPr>
        <p:spPr>
          <a:xfrm>
            <a:off x="2680071" y="6017326"/>
            <a:ext cx="11453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0000"/>
                </a:solidFill>
              </a:rPr>
              <a:t>as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90A39DF-EA10-475F-B553-8D9642A2D6F0}"/>
              </a:ext>
            </a:extLst>
          </p:cNvPr>
          <p:cNvSpPr txBox="1"/>
          <p:nvPr/>
        </p:nvSpPr>
        <p:spPr>
          <a:xfrm>
            <a:off x="5699563" y="6002579"/>
            <a:ext cx="11453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0000"/>
                </a:solidFill>
              </a:rPr>
              <a:t>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90A39DF-EA10-475F-B553-8D9642A2D6F0}"/>
              </a:ext>
            </a:extLst>
          </p:cNvPr>
          <p:cNvSpPr txBox="1"/>
          <p:nvPr/>
        </p:nvSpPr>
        <p:spPr>
          <a:xfrm>
            <a:off x="3796442" y="4930642"/>
            <a:ext cx="247578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0000"/>
                </a:solidFill>
              </a:rPr>
              <a:t>different from</a:t>
            </a:r>
          </a:p>
        </p:txBody>
      </p:sp>
    </p:spTree>
    <p:extLst>
      <p:ext uri="{BB962C8B-B14F-4D97-AF65-F5344CB8AC3E}">
        <p14:creationId xmlns:p14="http://schemas.microsoft.com/office/powerpoint/2010/main" val="2390528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4047" y="3138009"/>
            <a:ext cx="2686050" cy="27003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6018" y="394268"/>
            <a:ext cx="10815315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Compare the two museums: History and Science, using </a:t>
            </a:r>
            <a:r>
              <a:rPr lang="en-US" sz="2400" b="1" i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like, as … as</a:t>
            </a:r>
            <a:r>
              <a:rPr lang="en-US" sz="24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or </a:t>
            </a:r>
            <a:r>
              <a:rPr lang="en-US" sz="2400" b="1" i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different from</a:t>
            </a:r>
            <a:r>
              <a:rPr lang="en-US" sz="24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19021" y="453686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1806" y="351046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FC656629-84D0-4AA5-914F-BF38C617AE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140589"/>
              </p:ext>
            </p:extLst>
          </p:nvPr>
        </p:nvGraphicFramePr>
        <p:xfrm>
          <a:off x="487067" y="1771090"/>
          <a:ext cx="5227200" cy="2286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31681">
                  <a:extLst>
                    <a:ext uri="{9D8B030D-6E8A-4147-A177-3AD203B41FA5}">
                      <a16:colId xmlns:a16="http://schemas.microsoft.com/office/drawing/2014/main" xmlns="" val="386499896"/>
                    </a:ext>
                  </a:extLst>
                </a:gridCol>
                <a:gridCol w="1585262">
                  <a:extLst>
                    <a:ext uri="{9D8B030D-6E8A-4147-A177-3AD203B41FA5}">
                      <a16:colId xmlns:a16="http://schemas.microsoft.com/office/drawing/2014/main" xmlns="" val="1364760509"/>
                    </a:ext>
                  </a:extLst>
                </a:gridCol>
                <a:gridCol w="1510257">
                  <a:extLst>
                    <a:ext uri="{9D8B030D-6E8A-4147-A177-3AD203B41FA5}">
                      <a16:colId xmlns:a16="http://schemas.microsoft.com/office/drawing/2014/main" xmlns="" val="1559193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 dirty="0">
                        <a:latin typeface="ChronicaPro-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hronicaPro-Book"/>
                        </a:rPr>
                        <a:t>History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ChronicaPro-Book"/>
                        </a:rPr>
                        <a:t>Science</a:t>
                      </a:r>
                      <a:endParaRPr lang="en-US" sz="2400" dirty="0">
                        <a:latin typeface="ChronicaPro-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14257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>
                          <a:latin typeface="ChronicaPro-Book"/>
                        </a:rPr>
                        <a:t>1. modern</a:t>
                      </a:r>
                      <a:endParaRPr lang="en-US" sz="2400" dirty="0">
                        <a:latin typeface="ChronicaPro-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hronicaPro-Book"/>
                        </a:rPr>
                        <a:t>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hronicaPro-Book"/>
                        </a:rPr>
                        <a:t>***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430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>
                          <a:latin typeface="ChronicaPro-Book"/>
                        </a:rPr>
                        <a:t>2. friendly</a:t>
                      </a:r>
                      <a:endParaRPr lang="en-US" sz="2400" dirty="0">
                        <a:latin typeface="ChronicaPro-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hronicaPro-Book"/>
                        </a:rPr>
                        <a:t>***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ChronicaPro-Book"/>
                        </a:rPr>
                        <a:t>***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502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>
                          <a:latin typeface="ChronicaPro-Book"/>
                        </a:rPr>
                        <a:t>3. safe</a:t>
                      </a:r>
                      <a:endParaRPr lang="en-US" sz="2400" dirty="0">
                        <a:latin typeface="ChronicaPro-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hronicaPro-Book"/>
                        </a:rPr>
                        <a:t>***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hronicaPro-Book"/>
                        </a:rPr>
                        <a:t>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74242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>
                          <a:latin typeface="ChronicaPro-Book"/>
                        </a:rPr>
                        <a:t>4. expensive</a:t>
                      </a:r>
                      <a:endParaRPr lang="en-US" sz="2400" dirty="0">
                        <a:latin typeface="ChronicaPro-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hronicaPro-Book"/>
                        </a:rPr>
                        <a:t>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hronicaPro-Book"/>
                        </a:rPr>
                        <a:t>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2884805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035" y="1114573"/>
            <a:ext cx="3744995" cy="25558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A4BC6E-2E39-49D8-AF52-57EBC2B1FEF9}"/>
              </a:ext>
            </a:extLst>
          </p:cNvPr>
          <p:cNvSpPr txBox="1"/>
          <p:nvPr/>
        </p:nvSpPr>
        <p:spPr>
          <a:xfrm>
            <a:off x="670323" y="4213217"/>
            <a:ext cx="87957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1.History is not ……………. modern ……………. Science.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0D3CDB1-1B57-41B8-A270-FE39BC5C22AA}"/>
              </a:ext>
            </a:extLst>
          </p:cNvPr>
          <p:cNvSpPr txBox="1"/>
          <p:nvPr/>
        </p:nvSpPr>
        <p:spPr>
          <a:xfrm>
            <a:off x="676091" y="4602915"/>
            <a:ext cx="86482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2.</a:t>
            </a:r>
            <a:r>
              <a:rPr lang="en-US" sz="3200" dirty="0"/>
              <a:t> History is     …………..      friendly      …..  Science.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512C8B3-2294-48DD-843D-61328ABB8101}"/>
              </a:ext>
            </a:extLst>
          </p:cNvPr>
          <p:cNvSpPr txBox="1"/>
          <p:nvPr/>
        </p:nvSpPr>
        <p:spPr>
          <a:xfrm>
            <a:off x="6919927" y="4115679"/>
            <a:ext cx="542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B7DD84E-70E3-48B7-A9A9-45114215C603}"/>
              </a:ext>
            </a:extLst>
          </p:cNvPr>
          <p:cNvSpPr txBox="1"/>
          <p:nvPr/>
        </p:nvSpPr>
        <p:spPr>
          <a:xfrm>
            <a:off x="3798284" y="4033733"/>
            <a:ext cx="542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754B22E-4544-438E-93E0-F8571B560E3D}"/>
              </a:ext>
            </a:extLst>
          </p:cNvPr>
          <p:cNvSpPr txBox="1"/>
          <p:nvPr/>
        </p:nvSpPr>
        <p:spPr>
          <a:xfrm>
            <a:off x="3661461" y="4579500"/>
            <a:ext cx="542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81A433D-6425-4F7C-8495-2C2ED9E84D47}"/>
              </a:ext>
            </a:extLst>
          </p:cNvPr>
          <p:cNvSpPr txBox="1"/>
          <p:nvPr/>
        </p:nvSpPr>
        <p:spPr>
          <a:xfrm>
            <a:off x="6830115" y="4485038"/>
            <a:ext cx="542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as</a:t>
            </a:r>
          </a:p>
        </p:txBody>
      </p:sp>
    </p:spTree>
    <p:extLst>
      <p:ext uri="{BB962C8B-B14F-4D97-AF65-F5344CB8AC3E}">
        <p14:creationId xmlns:p14="http://schemas.microsoft.com/office/powerpoint/2010/main" val="62651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  <p:bldP spid="14" grpId="0"/>
      <p:bldP spid="15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61686" y="129883"/>
            <a:ext cx="11506893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Rewrite the sentences, using the words given at the beginning.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76992" y="109716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9776" y="8604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AE38385-43CD-4B31-9933-CDE59DCA73DC}"/>
              </a:ext>
            </a:extLst>
          </p:cNvPr>
          <p:cNvSpPr txBox="1"/>
          <p:nvPr/>
        </p:nvSpPr>
        <p:spPr>
          <a:xfrm>
            <a:off x="146229" y="697324"/>
            <a:ext cx="11813111" cy="531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US" sz="2400" dirty="0"/>
              <a:t>1. I think action films are more interesting than comedies.</a:t>
            </a:r>
          </a:p>
          <a:p>
            <a:pPr marL="342900" indent="-342900">
              <a:lnSpc>
                <a:spcPts val="3700"/>
              </a:lnSpc>
              <a:buFont typeface="Wingdings" panose="05000000000000000000" pitchFamily="2" charset="2"/>
              <a:buChar char="à"/>
            </a:pPr>
            <a:r>
              <a:rPr lang="en-US" sz="2400" dirty="0">
                <a:sym typeface="Wingdings" panose="05000000000000000000" pitchFamily="2" charset="2"/>
              </a:rPr>
              <a:t>I think comedies are not ________________________________. </a:t>
            </a:r>
          </a:p>
          <a:p>
            <a:pPr>
              <a:lnSpc>
                <a:spcPts val="3700"/>
              </a:lnSpc>
            </a:pPr>
            <a:r>
              <a:rPr lang="en-US" sz="2400" dirty="0"/>
              <a:t>2. Our </a:t>
            </a:r>
            <a:r>
              <a:rPr lang="en-US" sz="2400" dirty="0" err="1"/>
              <a:t>maths</a:t>
            </a:r>
            <a:r>
              <a:rPr lang="en-US" sz="2400" dirty="0"/>
              <a:t> homework is more difficult than our history homework.</a:t>
            </a:r>
            <a:br>
              <a:rPr lang="en-US" sz="2400" dirty="0"/>
            </a:br>
            <a:r>
              <a:rPr lang="en-US" sz="2400" dirty="0">
                <a:sym typeface="Wingdings" panose="05000000000000000000" pitchFamily="2" charset="2"/>
              </a:rPr>
              <a:t> Our history homework is not ______________________________.</a:t>
            </a:r>
            <a:endParaRPr lang="en-US" sz="2400" dirty="0"/>
          </a:p>
          <a:p>
            <a:pPr>
              <a:lnSpc>
                <a:spcPts val="3700"/>
              </a:lnSpc>
            </a:pPr>
            <a:r>
              <a:rPr lang="en-US" sz="2400" dirty="0"/>
              <a:t>3. This year’s music contest is different from last year’s.</a:t>
            </a:r>
          </a:p>
          <a:p>
            <a:pPr>
              <a:lnSpc>
                <a:spcPts val="3700"/>
              </a:lnSpc>
            </a:pPr>
            <a:r>
              <a:rPr lang="en-US" sz="2400" dirty="0">
                <a:sym typeface="Wingdings" panose="05000000000000000000" pitchFamily="2" charset="2"/>
              </a:rPr>
              <a:t> This year’s music contest is not ______________________________.</a:t>
            </a:r>
          </a:p>
          <a:p>
            <a:pPr>
              <a:lnSpc>
                <a:spcPts val="3700"/>
              </a:lnSpc>
            </a:pPr>
            <a:r>
              <a:rPr lang="en-US" sz="2400" dirty="0">
                <a:sym typeface="Wingdings" panose="05000000000000000000" pitchFamily="2" charset="2"/>
              </a:rPr>
              <a:t>4. The characters in the film are not the same as the ones in the play.</a:t>
            </a:r>
          </a:p>
          <a:p>
            <a:pPr marL="342900" indent="-342900">
              <a:lnSpc>
                <a:spcPts val="3700"/>
              </a:lnSpc>
              <a:buFont typeface="Wingdings" panose="05000000000000000000" pitchFamily="2" charset="2"/>
              <a:buChar char="à"/>
            </a:pPr>
            <a:r>
              <a:rPr lang="en-US" sz="2400" dirty="0">
                <a:sym typeface="Wingdings" panose="05000000000000000000" pitchFamily="2" charset="2"/>
              </a:rPr>
              <a:t>The characters in the film are ________________________________.</a:t>
            </a:r>
          </a:p>
          <a:p>
            <a:pPr>
              <a:lnSpc>
                <a:spcPts val="3700"/>
              </a:lnSpc>
            </a:pPr>
            <a:r>
              <a:rPr lang="en-US" sz="2400" dirty="0">
                <a:sym typeface="Wingdings" panose="05000000000000000000" pitchFamily="2" charset="2"/>
              </a:rPr>
              <a:t>5. This picture is brighter than that picture.</a:t>
            </a:r>
          </a:p>
          <a:p>
            <a:pPr>
              <a:lnSpc>
                <a:spcPts val="3700"/>
              </a:lnSpc>
            </a:pPr>
            <a:r>
              <a:rPr lang="en-US" sz="2400" dirty="0">
                <a:sym typeface="Wingdings" panose="05000000000000000000" pitchFamily="2" charset="2"/>
              </a:rPr>
              <a:t> That picture is not ________________________________.</a:t>
            </a:r>
            <a:endParaRPr lang="en-US" sz="2400" dirty="0"/>
          </a:p>
          <a:p>
            <a:pPr marL="457200" indent="-457200">
              <a:lnSpc>
                <a:spcPts val="3700"/>
              </a:lnSpc>
              <a:buAutoNum type="arabicPeriod"/>
            </a:pPr>
            <a:endParaRPr lang="en-US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BD579C2-A755-40F7-A911-20AC5A02B156}"/>
              </a:ext>
            </a:extLst>
          </p:cNvPr>
          <p:cNvSpPr txBox="1"/>
          <p:nvPr/>
        </p:nvSpPr>
        <p:spPr>
          <a:xfrm>
            <a:off x="3410022" y="1227709"/>
            <a:ext cx="4825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as interesting as action films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315BF30-29AE-48F8-9294-5BBF7B9BD7FB}"/>
              </a:ext>
            </a:extLst>
          </p:cNvPr>
          <p:cNvSpPr txBox="1"/>
          <p:nvPr/>
        </p:nvSpPr>
        <p:spPr>
          <a:xfrm>
            <a:off x="4069816" y="2161000"/>
            <a:ext cx="4825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as difficult as our </a:t>
            </a:r>
            <a:r>
              <a:rPr lang="en-US" sz="2400" b="1" dirty="0" err="1">
                <a:solidFill>
                  <a:srgbClr val="FF0000"/>
                </a:solidFill>
              </a:rPr>
              <a:t>maths</a:t>
            </a:r>
            <a:r>
              <a:rPr lang="en-US" sz="2400" b="1" dirty="0">
                <a:solidFill>
                  <a:srgbClr val="FF0000"/>
                </a:solidFill>
              </a:rPr>
              <a:t> homework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C4BCC8E-D46B-44AE-9073-41576067B843}"/>
              </a:ext>
            </a:extLst>
          </p:cNvPr>
          <p:cNvSpPr txBox="1"/>
          <p:nvPr/>
        </p:nvSpPr>
        <p:spPr>
          <a:xfrm>
            <a:off x="4069816" y="3087094"/>
            <a:ext cx="4825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like </a:t>
            </a:r>
            <a:r>
              <a:rPr lang="en-US" sz="2400" b="1">
                <a:solidFill>
                  <a:srgbClr val="FF0000"/>
                </a:solidFill>
              </a:rPr>
              <a:t>last year’s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0580C7CE-00AE-479C-8A02-7FC355A903B6}"/>
              </a:ext>
            </a:extLst>
          </p:cNvPr>
          <p:cNvSpPr txBox="1"/>
          <p:nvPr/>
        </p:nvSpPr>
        <p:spPr>
          <a:xfrm>
            <a:off x="4149523" y="4035490"/>
            <a:ext cx="4825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different from the ones in </a:t>
            </a:r>
            <a:r>
              <a:rPr lang="en-US" sz="2400" b="1">
                <a:solidFill>
                  <a:srgbClr val="FF0000"/>
                </a:solidFill>
              </a:rPr>
              <a:t>the play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77D8E05-187C-4801-ADD8-BC13CF4AB233}"/>
              </a:ext>
            </a:extLst>
          </p:cNvPr>
          <p:cNvSpPr txBox="1"/>
          <p:nvPr/>
        </p:nvSpPr>
        <p:spPr>
          <a:xfrm>
            <a:off x="3589854" y="4963004"/>
            <a:ext cx="3161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as bright as this one</a:t>
            </a:r>
          </a:p>
        </p:txBody>
      </p:sp>
    </p:spTree>
    <p:extLst>
      <p:ext uri="{BB962C8B-B14F-4D97-AF65-F5344CB8AC3E}">
        <p14:creationId xmlns:p14="http://schemas.microsoft.com/office/powerpoint/2010/main" val="87177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/>
      <p:bldP spid="26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094064" y="962580"/>
            <a:ext cx="10815315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Look at the two pictures and compare them, using </a:t>
            </a:r>
            <a:r>
              <a:rPr lang="en-US" sz="2400" b="1" i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like, as … as</a:t>
            </a:r>
            <a:r>
              <a:rPr lang="en-US" sz="24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or </a:t>
            </a:r>
            <a:r>
              <a:rPr lang="en-US" sz="2400" b="1" i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different from</a:t>
            </a:r>
            <a:r>
              <a:rPr lang="en-US" sz="24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b="1" dirty="0">
              <a:solidFill>
                <a:schemeClr val="accent2"/>
              </a:solidFill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87067" y="921639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852" y="818999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132696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 PRODUCTION</a:t>
            </a:r>
          </a:p>
        </p:txBody>
      </p:sp>
      <p:pic>
        <p:nvPicPr>
          <p:cNvPr id="5122" name="Picture 2" descr="Student Discussion Clip Art - Png Download (#5756056) - PinClipart">
            <a:extLst>
              <a:ext uri="{FF2B5EF4-FFF2-40B4-BE49-F238E27FC236}">
                <a16:creationId xmlns:a16="http://schemas.microsoft.com/office/drawing/2014/main" xmlns="" id="{DBCED6B3-9E86-4B83-B1A4-86D1198D0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25" b="95215" l="32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725" y="1793577"/>
            <a:ext cx="3626003" cy="292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8B35E1D-D513-4694-B07F-0A154030DD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852" y="2047802"/>
            <a:ext cx="3331262" cy="30832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7AD3CC4-6282-4567-AF86-D32B739E8D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1114" y="1544938"/>
            <a:ext cx="3622973" cy="359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8451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828" y="844596"/>
            <a:ext cx="10815315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Look at the two pictures and compare them, using </a:t>
            </a:r>
            <a:r>
              <a:rPr lang="en-US" sz="2400" b="1" i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like, as … as</a:t>
            </a:r>
            <a:r>
              <a:rPr lang="en-US" sz="24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or </a:t>
            </a:r>
            <a:r>
              <a:rPr lang="en-US" sz="2400" b="1" i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different from</a:t>
            </a:r>
            <a:r>
              <a:rPr lang="en-US" sz="24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b="1" dirty="0">
              <a:solidFill>
                <a:schemeClr val="accent2"/>
              </a:solidFill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3831" y="803655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6616" y="701015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3831" y="178169"/>
            <a:ext cx="4132696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 PRODUCTION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8B35E1D-D513-4694-B07F-0A154030DD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814"/>
          <a:stretch/>
        </p:blipFill>
        <p:spPr>
          <a:xfrm>
            <a:off x="253043" y="1838963"/>
            <a:ext cx="2919808" cy="27454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7AD3CC4-6282-4567-AF86-D32B739E8D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043"/>
          <a:stretch/>
        </p:blipFill>
        <p:spPr>
          <a:xfrm>
            <a:off x="3175627" y="1508665"/>
            <a:ext cx="3003947" cy="336958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179574" y="2490578"/>
            <a:ext cx="6096000" cy="256993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en-US" sz="28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lang="en-US" sz="2800" b="1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Picture A is not as big as picture B.</a:t>
            </a:r>
            <a:endParaRPr lang="en-US" sz="2800" b="1" i="1" dirty="0">
              <a:solidFill>
                <a:srgbClr val="FF0000"/>
              </a:solidFill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2800" b="1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- The cat in picture A is different from the cat in picture B.</a:t>
            </a:r>
            <a:endParaRPr lang="en-US" sz="2800" b="1" i="1" dirty="0">
              <a:solidFill>
                <a:srgbClr val="FF0000"/>
              </a:solidFill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2800" b="1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- The cat in the house in picture A is like the cat in the house in picture B.</a:t>
            </a:r>
            <a:endParaRPr lang="en-US" sz="2800" b="1" i="1" dirty="0">
              <a:solidFill>
                <a:srgbClr val="FF0000"/>
              </a:solidFill>
              <a:ea typeface="Times New Roman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97625" y="5060512"/>
            <a:ext cx="9908518" cy="101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n-US" sz="2800" b="1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- The fish in picture A is not as big as the fish in picture B.</a:t>
            </a:r>
            <a:endParaRPr lang="en-US" sz="2800" b="1" i="1" dirty="0">
              <a:solidFill>
                <a:srgbClr val="FF0000"/>
              </a:solidFill>
              <a:ea typeface="Times New Roman"/>
              <a:cs typeface="Times New Roman"/>
            </a:endParaRPr>
          </a:p>
          <a:p>
            <a:pPr lvl="0"/>
            <a:r>
              <a:rPr lang="en-US" sz="2800" b="1" i="1" dirty="0">
                <a:solidFill>
                  <a:srgbClr val="FF0000"/>
                </a:solidFill>
                <a:latin typeface="Times New Roman"/>
                <a:ea typeface="Calibri"/>
              </a:rPr>
              <a:t>- The flower in picture A is not as small as the flower in picture B.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25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628983" y="1039668"/>
            <a:ext cx="502606" cy="502606"/>
          </a:xfrm>
          <a:prstGeom prst="roundRect">
            <a:avLst/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43889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 CONSOLIDATION</a:t>
            </a: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079920657"/>
              </p:ext>
            </p:extLst>
          </p:nvPr>
        </p:nvGraphicFramePr>
        <p:xfrm>
          <a:off x="2086964" y="2737369"/>
          <a:ext cx="7767783" cy="3641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xmlns="" id="{B319E90B-48AC-4DE1-B1D7-856D68F0FC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1463222"/>
              </p:ext>
            </p:extLst>
          </p:nvPr>
        </p:nvGraphicFramePr>
        <p:xfrm>
          <a:off x="3423824" y="2417015"/>
          <a:ext cx="5507016" cy="3641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613D4C4-E56E-42C0-9D73-FAB4102080B1}"/>
              </a:ext>
            </a:extLst>
          </p:cNvPr>
          <p:cNvSpPr txBox="1"/>
          <p:nvPr/>
        </p:nvSpPr>
        <p:spPr>
          <a:xfrm>
            <a:off x="1341673" y="1088493"/>
            <a:ext cx="10008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Grammar:</a:t>
            </a:r>
            <a:r>
              <a:rPr lang="en-US" sz="3200" b="1" dirty="0">
                <a:solidFill>
                  <a:srgbClr val="0FB7BD"/>
                </a:solidFill>
              </a:rPr>
              <a:t> </a:t>
            </a:r>
            <a:r>
              <a:rPr lang="en-US" sz="3200" b="1" dirty="0">
                <a:solidFill>
                  <a:srgbClr val="FF0000"/>
                </a:solidFill>
              </a:rPr>
              <a:t>Comparisons: </a:t>
            </a:r>
            <a:r>
              <a:rPr lang="en-US" sz="3200" b="1" i="1" dirty="0">
                <a:solidFill>
                  <a:srgbClr val="0070C0"/>
                </a:solidFill>
              </a:rPr>
              <a:t>like, different from, (not) as … as</a:t>
            </a:r>
          </a:p>
        </p:txBody>
      </p:sp>
    </p:spTree>
    <p:extLst>
      <p:ext uri="{BB962C8B-B14F-4D97-AF65-F5344CB8AC3E}">
        <p14:creationId xmlns:p14="http://schemas.microsoft.com/office/powerpoint/2010/main" val="22757278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3" name="TextBox 13"/>
          <p:cNvSpPr txBox="1">
            <a:spLocks noChangeArrowheads="1"/>
          </p:cNvSpPr>
          <p:nvPr/>
        </p:nvSpPr>
        <p:spPr bwMode="auto">
          <a:xfrm>
            <a:off x="1106129" y="2015615"/>
            <a:ext cx="8111613" cy="132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7" tIns="45714" rIns="91427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>
                <a:srgbClr val="FF0000"/>
              </a:buClr>
              <a:buBlip>
                <a:blip r:embed="rId2"/>
              </a:buBlip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Do exercises in the workbook.</a:t>
            </a:r>
          </a:p>
          <a:p>
            <a:pPr eaLnBrk="1" hangingPunct="1">
              <a:buClr>
                <a:srgbClr val="FF0000"/>
              </a:buClr>
              <a:buFontTx/>
              <a:buBlip>
                <a:blip r:embed="rId2"/>
              </a:buBlip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Prepare: Communication.</a:t>
            </a:r>
          </a:p>
        </p:txBody>
      </p:sp>
      <p:sp>
        <p:nvSpPr>
          <p:cNvPr id="15" name="Flowchart: Process 14"/>
          <p:cNvSpPr/>
          <p:nvPr/>
        </p:nvSpPr>
        <p:spPr>
          <a:xfrm>
            <a:off x="191729" y="152400"/>
            <a:ext cx="11797071" cy="6553200"/>
          </a:xfrm>
          <a:prstGeom prst="flowChartProcess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27" tIns="45714" rIns="91427" bIns="45714" anchor="ctr"/>
          <a:lstStyle/>
          <a:p>
            <a:pPr algn="ctr"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395" name="Text Box 12"/>
          <p:cNvSpPr txBox="1">
            <a:spLocks noChangeArrowheads="1"/>
          </p:cNvSpPr>
          <p:nvPr/>
        </p:nvSpPr>
        <p:spPr bwMode="auto">
          <a:xfrm>
            <a:off x="3740150" y="481013"/>
            <a:ext cx="6546849" cy="923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7" tIns="45714" rIns="91427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400" b="1" dirty="0">
                <a:solidFill>
                  <a:srgbClr val="C00000"/>
                </a:solidFill>
              </a:rPr>
              <a:t>* </a:t>
            </a:r>
            <a:r>
              <a:rPr lang="en-US" sz="5400" b="1" u="sng" dirty="0">
                <a:solidFill>
                  <a:srgbClr val="C00000"/>
                </a:solidFill>
              </a:rPr>
              <a:t>Homework</a:t>
            </a:r>
          </a:p>
        </p:txBody>
      </p:sp>
    </p:spTree>
    <p:extLst>
      <p:ext uri="{BB962C8B-B14F-4D97-AF65-F5344CB8AC3E}">
        <p14:creationId xmlns:p14="http://schemas.microsoft.com/office/powerpoint/2010/main" val="1809294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Picture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 w="762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232503">
            <a:off x="482533" y="2640278"/>
            <a:ext cx="6668287" cy="1690432"/>
          </a:xfrm>
          <a:prstGeom prst="rect">
            <a:avLst/>
          </a:prstGeom>
          <a:noFill/>
        </p:spPr>
        <p:txBody>
          <a:bodyPr wrap="square" lIns="89123" tIns="44562" rIns="89123" bIns="44562">
            <a:spAutoFit/>
          </a:bodyPr>
          <a:lstStyle/>
          <a:p>
            <a:pPr algn="ctr"/>
            <a:r>
              <a:rPr lang="en-US" sz="5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Thank you!</a:t>
            </a:r>
          </a:p>
          <a:p>
            <a:pPr algn="ctr"/>
            <a:r>
              <a:rPr lang="en-US" sz="5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Have a nice day!</a:t>
            </a:r>
          </a:p>
        </p:txBody>
      </p:sp>
    </p:spTree>
    <p:extLst>
      <p:ext uri="{BB962C8B-B14F-4D97-AF65-F5344CB8AC3E}">
        <p14:creationId xmlns:p14="http://schemas.microsoft.com/office/powerpoint/2010/main" val="40298058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61849" y="174753"/>
            <a:ext cx="3243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hronicaPro-Book"/>
              </a:rPr>
              <a:t>COMPARISONS</a:t>
            </a:r>
          </a:p>
        </p:txBody>
      </p:sp>
      <p:pic>
        <p:nvPicPr>
          <p:cNvPr id="6" name="Picture 5" descr="The Most Edited #tools | Picsart">
            <a:extLst>
              <a:ext uri="{FF2B5EF4-FFF2-40B4-BE49-F238E27FC236}">
                <a16:creationId xmlns:a16="http://schemas.microsoft.com/office/drawing/2014/main" xmlns="" id="{609EE235-B543-4356-9AE5-408674CBFF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502" y="838761"/>
            <a:ext cx="3998537" cy="374507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04B2675-A683-4066-A331-74A4026B8E9A}"/>
              </a:ext>
            </a:extLst>
          </p:cNvPr>
          <p:cNvSpPr txBox="1"/>
          <p:nvPr/>
        </p:nvSpPr>
        <p:spPr>
          <a:xfrm>
            <a:off x="1510847" y="4724626"/>
            <a:ext cx="9565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hronicaPro-Book"/>
                <a:sym typeface="Wingdings" panose="05000000000000000000" pitchFamily="2" charset="2"/>
              </a:rPr>
              <a:t> The yellow pencil </a:t>
            </a:r>
            <a:r>
              <a:rPr lang="en-US" sz="2800" dirty="0">
                <a:highlight>
                  <a:srgbClr val="FFFF00"/>
                </a:highlight>
                <a:latin typeface="ChronicaPro-Book"/>
                <a:sym typeface="Wingdings" panose="05000000000000000000" pitchFamily="2" charset="2"/>
              </a:rPr>
              <a:t>is not as long as </a:t>
            </a:r>
            <a:r>
              <a:rPr lang="en-US" sz="2800" dirty="0">
                <a:latin typeface="ChronicaPro-Book"/>
                <a:sym typeface="Wingdings" panose="05000000000000000000" pitchFamily="2" charset="2"/>
              </a:rPr>
              <a:t>the orange one.</a:t>
            </a:r>
            <a:endParaRPr lang="en-US" sz="2800" dirty="0">
              <a:latin typeface="ChronicaPro-Book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D156782-26BF-4C4E-86F0-78470F94C360}"/>
              </a:ext>
            </a:extLst>
          </p:cNvPr>
          <p:cNvSpPr txBox="1"/>
          <p:nvPr/>
        </p:nvSpPr>
        <p:spPr>
          <a:xfrm>
            <a:off x="1510847" y="5344613"/>
            <a:ext cx="7850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hronicaPro-Book"/>
                <a:sym typeface="Wingdings" panose="05000000000000000000" pitchFamily="2" charset="2"/>
              </a:rPr>
              <a:t> The pen </a:t>
            </a:r>
            <a:r>
              <a:rPr lang="en-US" sz="2800" dirty="0">
                <a:highlight>
                  <a:srgbClr val="FFFF00"/>
                </a:highlight>
                <a:latin typeface="ChronicaPro-Book"/>
                <a:sym typeface="Wingdings" panose="05000000000000000000" pitchFamily="2" charset="2"/>
              </a:rPr>
              <a:t>is as long as </a:t>
            </a:r>
            <a:r>
              <a:rPr lang="en-US" sz="2800" dirty="0">
                <a:latin typeface="ChronicaPro-Book"/>
                <a:sym typeface="Wingdings" panose="05000000000000000000" pitchFamily="2" charset="2"/>
              </a:rPr>
              <a:t>the orange pencil.</a:t>
            </a:r>
            <a:endParaRPr lang="en-US" sz="2800" dirty="0">
              <a:latin typeface="ChronicaPro-Book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5128" y="113198"/>
            <a:ext cx="22114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* </a:t>
            </a:r>
            <a:r>
              <a:rPr lang="en-US" sz="3200" b="1" u="sng" dirty="0">
                <a:solidFill>
                  <a:srgbClr val="FF0000"/>
                </a:solidFill>
              </a:rPr>
              <a:t>Grammar</a:t>
            </a:r>
            <a:r>
              <a:rPr lang="en-US" sz="3200" b="1" dirty="0">
                <a:solidFill>
                  <a:srgbClr val="FF0000"/>
                </a:solidFill>
              </a:rPr>
              <a:t>: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45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37244" y="165463"/>
            <a:ext cx="3564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hronicaPro-Book"/>
              </a:rPr>
              <a:t>* COMPARISONS</a:t>
            </a:r>
          </a:p>
        </p:txBody>
      </p:sp>
      <p:pic>
        <p:nvPicPr>
          <p:cNvPr id="6" name="Picture 5" descr="The Most Edited #tools | Picsart">
            <a:extLst>
              <a:ext uri="{FF2B5EF4-FFF2-40B4-BE49-F238E27FC236}">
                <a16:creationId xmlns:a16="http://schemas.microsoft.com/office/drawing/2014/main" xmlns="" id="{609EE235-B543-4356-9AE5-408674CBFF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87" y="880412"/>
            <a:ext cx="3750177" cy="366911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D156782-26BF-4C4E-86F0-78470F94C360}"/>
              </a:ext>
            </a:extLst>
          </p:cNvPr>
          <p:cNvSpPr txBox="1"/>
          <p:nvPr/>
        </p:nvSpPr>
        <p:spPr>
          <a:xfrm>
            <a:off x="4237244" y="1878740"/>
            <a:ext cx="7323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hronicaPro-Book"/>
                <a:sym typeface="Wingdings" panose="05000000000000000000" pitchFamily="2" charset="2"/>
              </a:rPr>
              <a:t> The pen </a:t>
            </a:r>
            <a:r>
              <a:rPr lang="en-US" sz="2800" dirty="0">
                <a:highlight>
                  <a:srgbClr val="FFFF00"/>
                </a:highlight>
                <a:latin typeface="ChronicaPro-Book"/>
                <a:sym typeface="Wingdings" panose="05000000000000000000" pitchFamily="2" charset="2"/>
              </a:rPr>
              <a:t>is different from </a:t>
            </a:r>
            <a:r>
              <a:rPr lang="en-US" sz="2800" dirty="0">
                <a:latin typeface="ChronicaPro-Book"/>
                <a:sym typeface="Wingdings" panose="05000000000000000000" pitchFamily="2" charset="2"/>
              </a:rPr>
              <a:t>the yellow pencil.</a:t>
            </a:r>
            <a:endParaRPr lang="en-US" sz="2800" dirty="0">
              <a:latin typeface="ChronicaPro-Book"/>
            </a:endParaRPr>
          </a:p>
        </p:txBody>
      </p:sp>
    </p:spTree>
    <p:extLst>
      <p:ext uri="{BB962C8B-B14F-4D97-AF65-F5344CB8AC3E}">
        <p14:creationId xmlns:p14="http://schemas.microsoft.com/office/powerpoint/2010/main" val="422349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10533" y="3231"/>
            <a:ext cx="5957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hronicaPro-Book"/>
              </a:rPr>
              <a:t>COMPARISONS</a:t>
            </a:r>
          </a:p>
        </p:txBody>
      </p:sp>
      <p:pic>
        <p:nvPicPr>
          <p:cNvPr id="7" name="Picture 6" descr="Comparatives | Baamboozle">
            <a:extLst>
              <a:ext uri="{FF2B5EF4-FFF2-40B4-BE49-F238E27FC236}">
                <a16:creationId xmlns:a16="http://schemas.microsoft.com/office/drawing/2014/main" xmlns="" id="{51E601B8-B4F8-4C75-9E3A-DC292B93A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920" y="1022820"/>
            <a:ext cx="5885505" cy="3322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169D025-1F5B-4992-9921-BEFD6F5030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156" y="1912068"/>
            <a:ext cx="799533" cy="734614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5541986-7F65-4928-8F78-AA1676C391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15748">
            <a:off x="6039740" y="2445803"/>
            <a:ext cx="920733" cy="845973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553A474-0541-406F-AD05-5A4A2BF12E0F}"/>
              </a:ext>
            </a:extLst>
          </p:cNvPr>
          <p:cNvSpPr txBox="1"/>
          <p:nvPr/>
        </p:nvSpPr>
        <p:spPr>
          <a:xfrm>
            <a:off x="2266144" y="4729898"/>
            <a:ext cx="8264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effectLst/>
                <a:latin typeface="ChronicaPro-Book"/>
                <a:ea typeface="Times New Roman" panose="020206030504050203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effectLst/>
                <a:latin typeface="ChronicaPro-Book"/>
                <a:ea typeface="Times New Roman" panose="02020603050405020304" pitchFamily="18" charset="0"/>
                <a:cs typeface="Calibri" panose="020F0502020204030204" pitchFamily="34" charset="0"/>
              </a:rPr>
              <a:t> Robert’s pencil case </a:t>
            </a:r>
            <a:r>
              <a:rPr lang="en-US" sz="2800" dirty="0">
                <a:effectLst/>
                <a:highlight>
                  <a:srgbClr val="FFFF00"/>
                </a:highlight>
                <a:latin typeface="ChronicaPro-Book"/>
                <a:ea typeface="Times New Roman" panose="02020603050405020304" pitchFamily="18" charset="0"/>
                <a:cs typeface="Calibri" panose="020F0502020204030204" pitchFamily="34" charset="0"/>
              </a:rPr>
              <a:t>is like</a:t>
            </a:r>
            <a:r>
              <a:rPr lang="en-US" sz="2800" dirty="0">
                <a:effectLst/>
                <a:latin typeface="ChronicaPro-Book"/>
                <a:ea typeface="Times New Roman" panose="02020603050405020304" pitchFamily="18" charset="0"/>
                <a:cs typeface="Calibri" panose="020F0502020204030204" pitchFamily="34" charset="0"/>
              </a:rPr>
              <a:t> Mary’s pencil case.</a:t>
            </a:r>
            <a:endParaRPr lang="en-US" sz="2800" dirty="0">
              <a:effectLst/>
              <a:latin typeface="ChronicaPro-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27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3852</TotalTime>
  <Words>1212</Words>
  <Application>Microsoft Office PowerPoint</Application>
  <PresentationFormat>Custom</PresentationFormat>
  <Paragraphs>198</Paragraphs>
  <Slides>29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TrangDTT</dc:creator>
  <cp:lastModifiedBy>Tommy_Phan</cp:lastModifiedBy>
  <cp:revision>197</cp:revision>
  <dcterms:created xsi:type="dcterms:W3CDTF">2020-12-09T02:04:09Z</dcterms:created>
  <dcterms:modified xsi:type="dcterms:W3CDTF">2023-01-11T12:50:47Z</dcterms:modified>
</cp:coreProperties>
</file>