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7.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8.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7" r:id="rId2"/>
    <p:sldMasterId id="2147483852" r:id="rId3"/>
    <p:sldMasterId id="2147483940" r:id="rId4"/>
    <p:sldMasterId id="2147483961" r:id="rId5"/>
    <p:sldMasterId id="2147484053" r:id="rId6"/>
    <p:sldMasterId id="2147484105" r:id="rId7"/>
    <p:sldMasterId id="2147484135" r:id="rId8"/>
    <p:sldMasterId id="2147484147" r:id="rId9"/>
  </p:sldMasterIdLst>
  <p:notesMasterIdLst>
    <p:notesMasterId r:id="rId45"/>
  </p:notesMasterIdLst>
  <p:sldIdLst>
    <p:sldId id="256" r:id="rId10"/>
    <p:sldId id="1490" r:id="rId11"/>
    <p:sldId id="1597" r:id="rId12"/>
    <p:sldId id="1813" r:id="rId13"/>
    <p:sldId id="2233" r:id="rId14"/>
    <p:sldId id="2234" r:id="rId15"/>
    <p:sldId id="2235" r:id="rId16"/>
    <p:sldId id="2238" r:id="rId17"/>
    <p:sldId id="2236" r:id="rId18"/>
    <p:sldId id="2237" r:id="rId19"/>
    <p:sldId id="2239" r:id="rId20"/>
    <p:sldId id="1409" r:id="rId21"/>
    <p:sldId id="1655" r:id="rId22"/>
    <p:sldId id="312" r:id="rId23"/>
    <p:sldId id="1479" r:id="rId24"/>
    <p:sldId id="1651" r:id="rId25"/>
    <p:sldId id="1663" r:id="rId26"/>
    <p:sldId id="2251" r:id="rId27"/>
    <p:sldId id="2261" r:id="rId28"/>
    <p:sldId id="2256" r:id="rId29"/>
    <p:sldId id="2257" r:id="rId30"/>
    <p:sldId id="2258" r:id="rId31"/>
    <p:sldId id="2259" r:id="rId32"/>
    <p:sldId id="2268" r:id="rId33"/>
    <p:sldId id="1492" r:id="rId34"/>
    <p:sldId id="1388" r:id="rId35"/>
    <p:sldId id="1393" r:id="rId36"/>
    <p:sldId id="1134" r:id="rId37"/>
    <p:sldId id="1370" r:id="rId38"/>
    <p:sldId id="2262" r:id="rId39"/>
    <p:sldId id="719" r:id="rId40"/>
    <p:sldId id="1437" r:id="rId41"/>
    <p:sldId id="2264" r:id="rId42"/>
    <p:sldId id="1432" r:id="rId43"/>
    <p:sldId id="146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0952" autoAdjust="0"/>
    <p:restoredTop sz="68569"/>
  </p:normalViewPr>
  <p:slideViewPr>
    <p:cSldViewPr snapToGrid="0">
      <p:cViewPr varScale="1">
        <p:scale>
          <a:sx n="48" d="100"/>
          <a:sy n="48" d="100"/>
        </p:scale>
        <p:origin x="36" y="4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theme" Target="theme/theme1.xml"/><Relationship Id="rId8" Type="http://schemas.openxmlformats.org/officeDocument/2006/relationships/slideMaster" Target="slideMasters/slideMaster8.xml"/></Relationships>
</file>

<file path=ppt/diagrams/_rels/data7.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image" Target="../media/image52.png"/></Relationships>
</file>

<file path=ppt/diagrams/_rels/data8.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image" Target="../media/image52.png"/></Relationships>
</file>

<file path=ppt/diagrams/_rels/drawing7.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image" Target="../media/image52.png"/></Relationships>
</file>

<file path=ppt/diagrams/_rels/drawing8.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image" Target="../media/image52.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C4291F-C414-5341-9277-89CD28CB714E}" type="doc">
      <dgm:prSet loTypeId="urn:microsoft.com/office/officeart/2008/layout/LinedList" loCatId="list" qsTypeId="urn:microsoft.com/office/officeart/2005/8/quickstyle/simple4" qsCatId="simple" csTypeId="urn:microsoft.com/office/officeart/2005/8/colors/colorful5" csCatId="colorful" phldr="1"/>
      <dgm:spPr/>
      <dgm:t>
        <a:bodyPr/>
        <a:lstStyle/>
        <a:p>
          <a:endParaRPr lang="en-US"/>
        </a:p>
      </dgm:t>
    </dgm:pt>
    <dgm:pt modelId="{D0D11B3E-022C-CF4A-BC88-9DF400389376}">
      <dgm:prSet phldrT="[Text]"/>
      <dgm:spPr/>
      <dgm:t>
        <a:bodyPr/>
        <a:lstStyle/>
        <a:p>
          <a:r>
            <a:rPr lang="en-US" dirty="0" err="1"/>
            <a:t>Bạo</a:t>
          </a:r>
          <a:r>
            <a:rPr lang="en-US" dirty="0"/>
            <a:t> </a:t>
          </a:r>
          <a:r>
            <a:rPr lang="en-US" dirty="0" err="1"/>
            <a:t>lực</a:t>
          </a:r>
          <a:r>
            <a:rPr lang="en-US" dirty="0"/>
            <a:t> </a:t>
          </a:r>
          <a:r>
            <a:rPr lang="en-US" dirty="0" err="1"/>
            <a:t>thân</a:t>
          </a:r>
          <a:r>
            <a:rPr lang="en-US" dirty="0"/>
            <a:t> </a:t>
          </a:r>
          <a:r>
            <a:rPr lang="en-US" dirty="0" err="1"/>
            <a:t>thể</a:t>
          </a:r>
          <a:endParaRPr lang="en-US" dirty="0"/>
        </a:p>
      </dgm:t>
    </dgm:pt>
    <dgm:pt modelId="{2BF16E6F-4553-E44F-B3AD-42BDF54F9C17}" type="parTrans" cxnId="{20DABC14-77C7-904E-A9C3-ADE45797E7E0}">
      <dgm:prSet/>
      <dgm:spPr/>
      <dgm:t>
        <a:bodyPr/>
        <a:lstStyle/>
        <a:p>
          <a:endParaRPr lang="en-US"/>
        </a:p>
      </dgm:t>
    </dgm:pt>
    <dgm:pt modelId="{E9F35F52-8811-084E-89D7-B43C8BBFD0B8}" type="sibTrans" cxnId="{20DABC14-77C7-904E-A9C3-ADE45797E7E0}">
      <dgm:prSet/>
      <dgm:spPr/>
      <dgm:t>
        <a:bodyPr/>
        <a:lstStyle/>
        <a:p>
          <a:endParaRPr lang="en-US"/>
        </a:p>
      </dgm:t>
    </dgm:pt>
    <dgm:pt modelId="{ABF1BCCF-2C81-DC4B-B53F-02523833BBFA}">
      <dgm:prSet phldrT="[Text]"/>
      <dgm:spPr/>
      <dgm:t>
        <a:bodyPr/>
        <a:lstStyle/>
        <a:p>
          <a:r>
            <a:rPr lang="en-US" dirty="0" err="1"/>
            <a:t>Bạo</a:t>
          </a:r>
          <a:r>
            <a:rPr lang="en-US" dirty="0"/>
            <a:t> </a:t>
          </a:r>
          <a:r>
            <a:rPr lang="en-US" dirty="0" err="1"/>
            <a:t>lực</a:t>
          </a:r>
          <a:r>
            <a:rPr lang="en-US" dirty="0"/>
            <a:t> </a:t>
          </a:r>
          <a:r>
            <a:rPr lang="en-US" dirty="0" err="1"/>
            <a:t>tinh</a:t>
          </a:r>
          <a:r>
            <a:rPr lang="en-US" dirty="0"/>
            <a:t> </a:t>
          </a:r>
          <a:r>
            <a:rPr lang="en-US" dirty="0" err="1"/>
            <a:t>thần</a:t>
          </a:r>
          <a:endParaRPr lang="en-US" dirty="0"/>
        </a:p>
      </dgm:t>
    </dgm:pt>
    <dgm:pt modelId="{0093D7B9-24B2-3C49-8706-4A732E83B36E}" type="parTrans" cxnId="{D5BBB1AD-2CB2-9146-980D-2BA9592A2E81}">
      <dgm:prSet/>
      <dgm:spPr/>
      <dgm:t>
        <a:bodyPr/>
        <a:lstStyle/>
        <a:p>
          <a:endParaRPr lang="en-US"/>
        </a:p>
      </dgm:t>
    </dgm:pt>
    <dgm:pt modelId="{E7FE2715-E0E5-AC42-B821-C0EA886DF202}" type="sibTrans" cxnId="{D5BBB1AD-2CB2-9146-980D-2BA9592A2E81}">
      <dgm:prSet/>
      <dgm:spPr/>
      <dgm:t>
        <a:bodyPr/>
        <a:lstStyle/>
        <a:p>
          <a:endParaRPr lang="en-US"/>
        </a:p>
      </dgm:t>
    </dgm:pt>
    <dgm:pt modelId="{AA1D740E-DE3F-514D-89EA-F947319D14AB}">
      <dgm:prSet phldrT="[Text]"/>
      <dgm:spPr/>
      <dgm:t>
        <a:bodyPr/>
        <a:lstStyle/>
        <a:p>
          <a:r>
            <a:rPr lang="en-US" dirty="0" err="1"/>
            <a:t>Bạo</a:t>
          </a:r>
          <a:r>
            <a:rPr lang="en-US" dirty="0"/>
            <a:t> </a:t>
          </a:r>
          <a:r>
            <a:rPr lang="en-US" dirty="0" err="1"/>
            <a:t>lực</a:t>
          </a:r>
          <a:r>
            <a:rPr lang="en-US" dirty="0"/>
            <a:t> </a:t>
          </a:r>
          <a:r>
            <a:rPr lang="en-US" dirty="0" err="1"/>
            <a:t>trên</a:t>
          </a:r>
          <a:r>
            <a:rPr lang="en-US" dirty="0"/>
            <a:t> </a:t>
          </a:r>
          <a:r>
            <a:rPr lang="en-US" dirty="0" err="1"/>
            <a:t>môi</a:t>
          </a:r>
          <a:r>
            <a:rPr lang="en-US" dirty="0"/>
            <a:t> </a:t>
          </a:r>
          <a:r>
            <a:rPr lang="en-US" dirty="0" err="1"/>
            <a:t>trường</a:t>
          </a:r>
          <a:r>
            <a:rPr lang="en-US" dirty="0"/>
            <a:t> </a:t>
          </a:r>
          <a:r>
            <a:rPr lang="en-US" dirty="0" err="1"/>
            <a:t>mạng</a:t>
          </a:r>
          <a:endParaRPr lang="en-US" dirty="0"/>
        </a:p>
      </dgm:t>
    </dgm:pt>
    <dgm:pt modelId="{C8E65FD2-ADF3-AE43-BC57-6E0B429BF1D1}" type="parTrans" cxnId="{819A8362-9C47-6443-87A7-D7E663A73C03}">
      <dgm:prSet/>
      <dgm:spPr/>
      <dgm:t>
        <a:bodyPr/>
        <a:lstStyle/>
        <a:p>
          <a:endParaRPr lang="en-US"/>
        </a:p>
      </dgm:t>
    </dgm:pt>
    <dgm:pt modelId="{CC439D4B-70CA-0C4B-A164-5F358859F074}" type="sibTrans" cxnId="{819A8362-9C47-6443-87A7-D7E663A73C03}">
      <dgm:prSet/>
      <dgm:spPr/>
      <dgm:t>
        <a:bodyPr/>
        <a:lstStyle/>
        <a:p>
          <a:endParaRPr lang="en-US"/>
        </a:p>
      </dgm:t>
    </dgm:pt>
    <dgm:pt modelId="{0E146F24-FB2B-F744-AB3B-2EE12801D644}">
      <dgm:prSet phldrT="[Text]"/>
      <dgm:spPr/>
      <dgm:t>
        <a:bodyPr/>
        <a:lstStyle/>
        <a:p>
          <a:r>
            <a:rPr lang="en-US" dirty="0" err="1"/>
            <a:t>Bạo</a:t>
          </a:r>
          <a:r>
            <a:rPr lang="en-US" dirty="0"/>
            <a:t> </a:t>
          </a:r>
          <a:r>
            <a:rPr lang="en-US" dirty="0" err="1"/>
            <a:t>lực</a:t>
          </a:r>
          <a:r>
            <a:rPr lang="en-US" dirty="0"/>
            <a:t> </a:t>
          </a:r>
          <a:r>
            <a:rPr lang="en-US" dirty="0" err="1"/>
            <a:t>xã</a:t>
          </a:r>
          <a:r>
            <a:rPr lang="en-US" dirty="0"/>
            <a:t> </a:t>
          </a:r>
          <a:r>
            <a:rPr lang="en-US" dirty="0" err="1"/>
            <a:t>hội</a:t>
          </a:r>
          <a:endParaRPr lang="en-US" dirty="0"/>
        </a:p>
      </dgm:t>
    </dgm:pt>
    <dgm:pt modelId="{5237E9B9-3D6E-5E4F-80A1-2AEF87FCD1F8}" type="parTrans" cxnId="{F9B9BF05-9060-424F-9B47-7CE071F97A66}">
      <dgm:prSet/>
      <dgm:spPr/>
      <dgm:t>
        <a:bodyPr/>
        <a:lstStyle/>
        <a:p>
          <a:endParaRPr lang="en-US"/>
        </a:p>
      </dgm:t>
    </dgm:pt>
    <dgm:pt modelId="{E202CBE9-BEEC-854D-83A7-DCF155D490A4}" type="sibTrans" cxnId="{F9B9BF05-9060-424F-9B47-7CE071F97A66}">
      <dgm:prSet/>
      <dgm:spPr/>
      <dgm:t>
        <a:bodyPr/>
        <a:lstStyle/>
        <a:p>
          <a:endParaRPr lang="en-US"/>
        </a:p>
      </dgm:t>
    </dgm:pt>
    <dgm:pt modelId="{01FDBE10-4D28-C443-95CD-BBA255FC82C2}" type="pres">
      <dgm:prSet presAssocID="{D2C4291F-C414-5341-9277-89CD28CB714E}" presName="vert0" presStyleCnt="0">
        <dgm:presLayoutVars>
          <dgm:dir/>
          <dgm:animOne val="branch"/>
          <dgm:animLvl val="lvl"/>
        </dgm:presLayoutVars>
      </dgm:prSet>
      <dgm:spPr/>
      <dgm:t>
        <a:bodyPr/>
        <a:lstStyle/>
        <a:p>
          <a:endParaRPr lang="en-US"/>
        </a:p>
      </dgm:t>
    </dgm:pt>
    <dgm:pt modelId="{65328C7B-F3BC-EC4A-942B-37F66B9E7134}" type="pres">
      <dgm:prSet presAssocID="{D0D11B3E-022C-CF4A-BC88-9DF400389376}" presName="thickLine" presStyleLbl="alignNode1" presStyleIdx="0" presStyleCnt="4"/>
      <dgm:spPr/>
    </dgm:pt>
    <dgm:pt modelId="{837643E3-614E-AE4C-83AA-719A0684FB26}" type="pres">
      <dgm:prSet presAssocID="{D0D11B3E-022C-CF4A-BC88-9DF400389376}" presName="horz1" presStyleCnt="0"/>
      <dgm:spPr/>
    </dgm:pt>
    <dgm:pt modelId="{6576E810-AC16-9548-A0A9-CB7A5AE9A5B1}" type="pres">
      <dgm:prSet presAssocID="{D0D11B3E-022C-CF4A-BC88-9DF400389376}" presName="tx1" presStyleLbl="revTx" presStyleIdx="0" presStyleCnt="4"/>
      <dgm:spPr/>
      <dgm:t>
        <a:bodyPr/>
        <a:lstStyle/>
        <a:p>
          <a:endParaRPr lang="en-US"/>
        </a:p>
      </dgm:t>
    </dgm:pt>
    <dgm:pt modelId="{A42A4E3F-6097-8A45-9FA3-AD3C9874A836}" type="pres">
      <dgm:prSet presAssocID="{D0D11B3E-022C-CF4A-BC88-9DF400389376}" presName="vert1" presStyleCnt="0"/>
      <dgm:spPr/>
    </dgm:pt>
    <dgm:pt modelId="{3FE07371-5D15-284B-8430-E2D0DE0C21FB}" type="pres">
      <dgm:prSet presAssocID="{ABF1BCCF-2C81-DC4B-B53F-02523833BBFA}" presName="thickLine" presStyleLbl="alignNode1" presStyleIdx="1" presStyleCnt="4"/>
      <dgm:spPr/>
    </dgm:pt>
    <dgm:pt modelId="{252C985E-40EF-4F42-9DF6-722B9BF575EE}" type="pres">
      <dgm:prSet presAssocID="{ABF1BCCF-2C81-DC4B-B53F-02523833BBFA}" presName="horz1" presStyleCnt="0"/>
      <dgm:spPr/>
    </dgm:pt>
    <dgm:pt modelId="{7DCAC7A7-5921-F641-8D31-25114D891093}" type="pres">
      <dgm:prSet presAssocID="{ABF1BCCF-2C81-DC4B-B53F-02523833BBFA}" presName="tx1" presStyleLbl="revTx" presStyleIdx="1" presStyleCnt="4"/>
      <dgm:spPr/>
      <dgm:t>
        <a:bodyPr/>
        <a:lstStyle/>
        <a:p>
          <a:endParaRPr lang="en-US"/>
        </a:p>
      </dgm:t>
    </dgm:pt>
    <dgm:pt modelId="{8CC9946E-0ED8-0D4F-9510-6FC6E77486CB}" type="pres">
      <dgm:prSet presAssocID="{ABF1BCCF-2C81-DC4B-B53F-02523833BBFA}" presName="vert1" presStyleCnt="0"/>
      <dgm:spPr/>
    </dgm:pt>
    <dgm:pt modelId="{8A2B5457-0EDD-404B-B51F-B80758C5B64C}" type="pres">
      <dgm:prSet presAssocID="{AA1D740E-DE3F-514D-89EA-F947319D14AB}" presName="thickLine" presStyleLbl="alignNode1" presStyleIdx="2" presStyleCnt="4"/>
      <dgm:spPr/>
    </dgm:pt>
    <dgm:pt modelId="{A3D89EC5-26BC-544C-A76B-A52EC307C7C8}" type="pres">
      <dgm:prSet presAssocID="{AA1D740E-DE3F-514D-89EA-F947319D14AB}" presName="horz1" presStyleCnt="0"/>
      <dgm:spPr/>
    </dgm:pt>
    <dgm:pt modelId="{9EFDC47E-863D-3F41-902E-3D302BF713F1}" type="pres">
      <dgm:prSet presAssocID="{AA1D740E-DE3F-514D-89EA-F947319D14AB}" presName="tx1" presStyleLbl="revTx" presStyleIdx="2" presStyleCnt="4"/>
      <dgm:spPr/>
      <dgm:t>
        <a:bodyPr/>
        <a:lstStyle/>
        <a:p>
          <a:endParaRPr lang="en-US"/>
        </a:p>
      </dgm:t>
    </dgm:pt>
    <dgm:pt modelId="{559353BE-2285-264D-A5A8-3E185CFC76F2}" type="pres">
      <dgm:prSet presAssocID="{AA1D740E-DE3F-514D-89EA-F947319D14AB}" presName="vert1" presStyleCnt="0"/>
      <dgm:spPr/>
    </dgm:pt>
    <dgm:pt modelId="{E520AD2B-4811-4B41-81BB-F2133BDE9D31}" type="pres">
      <dgm:prSet presAssocID="{0E146F24-FB2B-F744-AB3B-2EE12801D644}" presName="thickLine" presStyleLbl="alignNode1" presStyleIdx="3" presStyleCnt="4"/>
      <dgm:spPr/>
    </dgm:pt>
    <dgm:pt modelId="{7A4BE33A-CF8F-E64A-834D-A8290AB35271}" type="pres">
      <dgm:prSet presAssocID="{0E146F24-FB2B-F744-AB3B-2EE12801D644}" presName="horz1" presStyleCnt="0"/>
      <dgm:spPr/>
    </dgm:pt>
    <dgm:pt modelId="{211C23F1-3635-514A-804F-3C34658D38A2}" type="pres">
      <dgm:prSet presAssocID="{0E146F24-FB2B-F744-AB3B-2EE12801D644}" presName="tx1" presStyleLbl="revTx" presStyleIdx="3" presStyleCnt="4"/>
      <dgm:spPr/>
      <dgm:t>
        <a:bodyPr/>
        <a:lstStyle/>
        <a:p>
          <a:endParaRPr lang="en-US"/>
        </a:p>
      </dgm:t>
    </dgm:pt>
    <dgm:pt modelId="{7F64AF2C-81D2-7646-BD2F-F625D5BCCB1F}" type="pres">
      <dgm:prSet presAssocID="{0E146F24-FB2B-F744-AB3B-2EE12801D644}" presName="vert1" presStyleCnt="0"/>
      <dgm:spPr/>
    </dgm:pt>
  </dgm:ptLst>
  <dgm:cxnLst>
    <dgm:cxn modelId="{20DABC14-77C7-904E-A9C3-ADE45797E7E0}" srcId="{D2C4291F-C414-5341-9277-89CD28CB714E}" destId="{D0D11B3E-022C-CF4A-BC88-9DF400389376}" srcOrd="0" destOrd="0" parTransId="{2BF16E6F-4553-E44F-B3AD-42BDF54F9C17}" sibTransId="{E9F35F52-8811-084E-89D7-B43C8BBFD0B8}"/>
    <dgm:cxn modelId="{015BF1D6-47B5-184B-939D-D63E05CC0F21}" type="presOf" srcId="{ABF1BCCF-2C81-DC4B-B53F-02523833BBFA}" destId="{7DCAC7A7-5921-F641-8D31-25114D891093}" srcOrd="0" destOrd="0" presId="urn:microsoft.com/office/officeart/2008/layout/LinedList"/>
    <dgm:cxn modelId="{F9B9BF05-9060-424F-9B47-7CE071F97A66}" srcId="{D2C4291F-C414-5341-9277-89CD28CB714E}" destId="{0E146F24-FB2B-F744-AB3B-2EE12801D644}" srcOrd="3" destOrd="0" parTransId="{5237E9B9-3D6E-5E4F-80A1-2AEF87FCD1F8}" sibTransId="{E202CBE9-BEEC-854D-83A7-DCF155D490A4}"/>
    <dgm:cxn modelId="{819A8362-9C47-6443-87A7-D7E663A73C03}" srcId="{D2C4291F-C414-5341-9277-89CD28CB714E}" destId="{AA1D740E-DE3F-514D-89EA-F947319D14AB}" srcOrd="2" destOrd="0" parTransId="{C8E65FD2-ADF3-AE43-BC57-6E0B429BF1D1}" sibTransId="{CC439D4B-70CA-0C4B-A164-5F358859F074}"/>
    <dgm:cxn modelId="{D5BBB1AD-2CB2-9146-980D-2BA9592A2E81}" srcId="{D2C4291F-C414-5341-9277-89CD28CB714E}" destId="{ABF1BCCF-2C81-DC4B-B53F-02523833BBFA}" srcOrd="1" destOrd="0" parTransId="{0093D7B9-24B2-3C49-8706-4A732E83B36E}" sibTransId="{E7FE2715-E0E5-AC42-B821-C0EA886DF202}"/>
    <dgm:cxn modelId="{6C42E2AE-6CE2-1141-AC00-848517336124}" type="presOf" srcId="{D0D11B3E-022C-CF4A-BC88-9DF400389376}" destId="{6576E810-AC16-9548-A0A9-CB7A5AE9A5B1}" srcOrd="0" destOrd="0" presId="urn:microsoft.com/office/officeart/2008/layout/LinedList"/>
    <dgm:cxn modelId="{8D025D8B-EEC9-594B-99A3-927171132421}" type="presOf" srcId="{0E146F24-FB2B-F744-AB3B-2EE12801D644}" destId="{211C23F1-3635-514A-804F-3C34658D38A2}" srcOrd="0" destOrd="0" presId="urn:microsoft.com/office/officeart/2008/layout/LinedList"/>
    <dgm:cxn modelId="{60B4F717-70E1-6D4B-BF88-7E9FE3293434}" type="presOf" srcId="{D2C4291F-C414-5341-9277-89CD28CB714E}" destId="{01FDBE10-4D28-C443-95CD-BBA255FC82C2}" srcOrd="0" destOrd="0" presId="urn:microsoft.com/office/officeart/2008/layout/LinedList"/>
    <dgm:cxn modelId="{42291694-358F-394B-AD75-7B8877CF3C44}" type="presOf" srcId="{AA1D740E-DE3F-514D-89EA-F947319D14AB}" destId="{9EFDC47E-863D-3F41-902E-3D302BF713F1}" srcOrd="0" destOrd="0" presId="urn:microsoft.com/office/officeart/2008/layout/LinedList"/>
    <dgm:cxn modelId="{F385658D-AE93-2A41-A02D-1F0630C24AF4}" type="presParOf" srcId="{01FDBE10-4D28-C443-95CD-BBA255FC82C2}" destId="{65328C7B-F3BC-EC4A-942B-37F66B9E7134}" srcOrd="0" destOrd="0" presId="urn:microsoft.com/office/officeart/2008/layout/LinedList"/>
    <dgm:cxn modelId="{05F15512-601C-1048-A58A-F18D62F83A09}" type="presParOf" srcId="{01FDBE10-4D28-C443-95CD-BBA255FC82C2}" destId="{837643E3-614E-AE4C-83AA-719A0684FB26}" srcOrd="1" destOrd="0" presId="urn:microsoft.com/office/officeart/2008/layout/LinedList"/>
    <dgm:cxn modelId="{899659C1-1EB2-6E44-8BAE-E050541B2DB7}" type="presParOf" srcId="{837643E3-614E-AE4C-83AA-719A0684FB26}" destId="{6576E810-AC16-9548-A0A9-CB7A5AE9A5B1}" srcOrd="0" destOrd="0" presId="urn:microsoft.com/office/officeart/2008/layout/LinedList"/>
    <dgm:cxn modelId="{8F21BD4C-078F-3140-9401-4F69AA9E3051}" type="presParOf" srcId="{837643E3-614E-AE4C-83AA-719A0684FB26}" destId="{A42A4E3F-6097-8A45-9FA3-AD3C9874A836}" srcOrd="1" destOrd="0" presId="urn:microsoft.com/office/officeart/2008/layout/LinedList"/>
    <dgm:cxn modelId="{A4E6ACA7-A95E-5F46-9BE7-8AE4B7C6E36C}" type="presParOf" srcId="{01FDBE10-4D28-C443-95CD-BBA255FC82C2}" destId="{3FE07371-5D15-284B-8430-E2D0DE0C21FB}" srcOrd="2" destOrd="0" presId="urn:microsoft.com/office/officeart/2008/layout/LinedList"/>
    <dgm:cxn modelId="{7B5A31D1-3D11-2E42-8C03-E56C32D47558}" type="presParOf" srcId="{01FDBE10-4D28-C443-95CD-BBA255FC82C2}" destId="{252C985E-40EF-4F42-9DF6-722B9BF575EE}" srcOrd="3" destOrd="0" presId="urn:microsoft.com/office/officeart/2008/layout/LinedList"/>
    <dgm:cxn modelId="{FA86D9FF-CC49-A94F-8AC6-A9E632DB8C57}" type="presParOf" srcId="{252C985E-40EF-4F42-9DF6-722B9BF575EE}" destId="{7DCAC7A7-5921-F641-8D31-25114D891093}" srcOrd="0" destOrd="0" presId="urn:microsoft.com/office/officeart/2008/layout/LinedList"/>
    <dgm:cxn modelId="{B9B7717E-787C-454F-AE4C-F5A2CA852A4D}" type="presParOf" srcId="{252C985E-40EF-4F42-9DF6-722B9BF575EE}" destId="{8CC9946E-0ED8-0D4F-9510-6FC6E77486CB}" srcOrd="1" destOrd="0" presId="urn:microsoft.com/office/officeart/2008/layout/LinedList"/>
    <dgm:cxn modelId="{63D653B1-2CBE-554B-A458-80759D6052D2}" type="presParOf" srcId="{01FDBE10-4D28-C443-95CD-BBA255FC82C2}" destId="{8A2B5457-0EDD-404B-B51F-B80758C5B64C}" srcOrd="4" destOrd="0" presId="urn:microsoft.com/office/officeart/2008/layout/LinedList"/>
    <dgm:cxn modelId="{42789FCA-D2FD-0E4E-9307-8B7C8EA75246}" type="presParOf" srcId="{01FDBE10-4D28-C443-95CD-BBA255FC82C2}" destId="{A3D89EC5-26BC-544C-A76B-A52EC307C7C8}" srcOrd="5" destOrd="0" presId="urn:microsoft.com/office/officeart/2008/layout/LinedList"/>
    <dgm:cxn modelId="{625F5FAD-2B97-7C4E-BFC8-1F567D88DAA8}" type="presParOf" srcId="{A3D89EC5-26BC-544C-A76B-A52EC307C7C8}" destId="{9EFDC47E-863D-3F41-902E-3D302BF713F1}" srcOrd="0" destOrd="0" presId="urn:microsoft.com/office/officeart/2008/layout/LinedList"/>
    <dgm:cxn modelId="{5FC6337D-968E-A748-8D4F-3120FB5A867C}" type="presParOf" srcId="{A3D89EC5-26BC-544C-A76B-A52EC307C7C8}" destId="{559353BE-2285-264D-A5A8-3E185CFC76F2}" srcOrd="1" destOrd="0" presId="urn:microsoft.com/office/officeart/2008/layout/LinedList"/>
    <dgm:cxn modelId="{C2EDFC0A-CBE2-6349-943B-88DD59341DC2}" type="presParOf" srcId="{01FDBE10-4D28-C443-95CD-BBA255FC82C2}" destId="{E520AD2B-4811-4B41-81BB-F2133BDE9D31}" srcOrd="6" destOrd="0" presId="urn:microsoft.com/office/officeart/2008/layout/LinedList"/>
    <dgm:cxn modelId="{BE0C9B1E-5443-A549-9445-2895746B765F}" type="presParOf" srcId="{01FDBE10-4D28-C443-95CD-BBA255FC82C2}" destId="{7A4BE33A-CF8F-E64A-834D-A8290AB35271}" srcOrd="7" destOrd="0" presId="urn:microsoft.com/office/officeart/2008/layout/LinedList"/>
    <dgm:cxn modelId="{39144A09-1E07-1041-B739-6867CA8D4BD5}" type="presParOf" srcId="{7A4BE33A-CF8F-E64A-834D-A8290AB35271}" destId="{211C23F1-3635-514A-804F-3C34658D38A2}" srcOrd="0" destOrd="0" presId="urn:microsoft.com/office/officeart/2008/layout/LinedList"/>
    <dgm:cxn modelId="{547D75FC-20D0-C346-9614-4A18E3E108C5}" type="presParOf" srcId="{7A4BE33A-CF8F-E64A-834D-A8290AB35271}" destId="{7F64AF2C-81D2-7646-BD2F-F625D5BCCB1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92814B-44AC-DE4E-89BF-698E57F3D550}" type="doc">
      <dgm:prSet loTypeId="urn:microsoft.com/office/officeart/2005/8/layout/default" loCatId="" qsTypeId="urn:microsoft.com/office/officeart/2005/8/quickstyle/simple3" qsCatId="simple" csTypeId="urn:microsoft.com/office/officeart/2005/8/colors/colorful1" csCatId="colorful" phldr="1"/>
      <dgm:spPr/>
      <dgm:t>
        <a:bodyPr/>
        <a:lstStyle/>
        <a:p>
          <a:endParaRPr lang="en-US"/>
        </a:p>
      </dgm:t>
    </dgm:pt>
    <dgm:pt modelId="{06CE5FB0-58BC-4E4A-A103-7288D423EF56}">
      <dgm:prSet phldrT="[Text]"/>
      <dgm:spPr/>
      <dgm:t>
        <a:bodyPr/>
        <a:lstStyle/>
        <a:p>
          <a:r>
            <a:rPr lang="en-US" dirty="0" err="1"/>
            <a:t>Bắt</a:t>
          </a:r>
          <a:r>
            <a:rPr lang="en-US" dirty="0"/>
            <a:t> </a:t>
          </a:r>
          <a:r>
            <a:rPr lang="en-US" dirty="0" err="1"/>
            <a:t>nạt</a:t>
          </a:r>
          <a:r>
            <a:rPr lang="en-US" dirty="0"/>
            <a:t> </a:t>
          </a:r>
          <a:r>
            <a:rPr lang="en-US" dirty="0" err="1"/>
            <a:t>học</a:t>
          </a:r>
          <a:r>
            <a:rPr lang="en-US" dirty="0"/>
            <a:t> </a:t>
          </a:r>
          <a:r>
            <a:rPr lang="en-US" dirty="0" err="1"/>
            <a:t>đường</a:t>
          </a:r>
          <a:endParaRPr lang="en-US" dirty="0"/>
        </a:p>
      </dgm:t>
    </dgm:pt>
    <dgm:pt modelId="{BD3003A1-E58D-AC4B-A644-5FC045817DAD}" type="parTrans" cxnId="{61FB1A62-98D3-954C-AC0D-F1C879F5AA8D}">
      <dgm:prSet/>
      <dgm:spPr/>
      <dgm:t>
        <a:bodyPr/>
        <a:lstStyle/>
        <a:p>
          <a:endParaRPr lang="en-US"/>
        </a:p>
      </dgm:t>
    </dgm:pt>
    <dgm:pt modelId="{4086889B-DD90-CF46-8DFE-526C241505F5}" type="sibTrans" cxnId="{61FB1A62-98D3-954C-AC0D-F1C879F5AA8D}">
      <dgm:prSet/>
      <dgm:spPr/>
      <dgm:t>
        <a:bodyPr/>
        <a:lstStyle/>
        <a:p>
          <a:endParaRPr lang="en-US"/>
        </a:p>
      </dgm:t>
    </dgm:pt>
    <dgm:pt modelId="{CAF45185-CD08-0F41-9678-488AF1CF8C34}">
      <dgm:prSet phldrT="[Text]"/>
      <dgm:spPr/>
      <dgm:t>
        <a:bodyPr/>
        <a:lstStyle/>
        <a:p>
          <a:r>
            <a:rPr lang="en-US" dirty="0" err="1"/>
            <a:t>Xao</a:t>
          </a:r>
          <a:r>
            <a:rPr lang="en-US" dirty="0"/>
            <a:t> </a:t>
          </a:r>
          <a:r>
            <a:rPr lang="en-US" dirty="0" err="1"/>
            <a:t>nhãng</a:t>
          </a:r>
          <a:r>
            <a:rPr lang="en-US" dirty="0"/>
            <a:t> </a:t>
          </a:r>
          <a:r>
            <a:rPr lang="en-US" dirty="0" err="1"/>
            <a:t>trẻ</a:t>
          </a:r>
          <a:r>
            <a:rPr lang="en-US" dirty="0"/>
            <a:t> </a:t>
          </a:r>
          <a:r>
            <a:rPr lang="en-US" dirty="0" err="1"/>
            <a:t>em</a:t>
          </a:r>
          <a:endParaRPr lang="en-US" dirty="0"/>
        </a:p>
      </dgm:t>
    </dgm:pt>
    <dgm:pt modelId="{61064675-B394-C444-A4EC-ADC5FD8F4CBF}" type="parTrans" cxnId="{759887B1-09DA-0C42-9811-8E8786A67AD4}">
      <dgm:prSet/>
      <dgm:spPr/>
      <dgm:t>
        <a:bodyPr/>
        <a:lstStyle/>
        <a:p>
          <a:endParaRPr lang="en-US"/>
        </a:p>
      </dgm:t>
    </dgm:pt>
    <dgm:pt modelId="{6BB3027A-4DBC-F744-B976-30003A81B2C4}" type="sibTrans" cxnId="{759887B1-09DA-0C42-9811-8E8786A67AD4}">
      <dgm:prSet/>
      <dgm:spPr/>
      <dgm:t>
        <a:bodyPr/>
        <a:lstStyle/>
        <a:p>
          <a:endParaRPr lang="en-US"/>
        </a:p>
      </dgm:t>
    </dgm:pt>
    <dgm:pt modelId="{4C625FDC-9608-1B43-8E16-D05AF3C3D12F}">
      <dgm:prSet phldrT="[Text]"/>
      <dgm:spPr/>
      <dgm:t>
        <a:bodyPr/>
        <a:lstStyle/>
        <a:p>
          <a:r>
            <a:rPr lang="en-US" dirty="0" err="1"/>
            <a:t>Xâm</a:t>
          </a:r>
          <a:r>
            <a:rPr lang="en-US" dirty="0"/>
            <a:t> </a:t>
          </a:r>
          <a:r>
            <a:rPr lang="en-US" dirty="0" err="1"/>
            <a:t>hại</a:t>
          </a:r>
          <a:r>
            <a:rPr lang="en-US" dirty="0"/>
            <a:t> </a:t>
          </a:r>
          <a:r>
            <a:rPr lang="en-US" dirty="0" err="1"/>
            <a:t>tình</a:t>
          </a:r>
          <a:r>
            <a:rPr lang="en-US" dirty="0"/>
            <a:t> </a:t>
          </a:r>
          <a:r>
            <a:rPr lang="en-US" dirty="0" err="1"/>
            <a:t>dục</a:t>
          </a:r>
          <a:endParaRPr lang="en-US" dirty="0"/>
        </a:p>
      </dgm:t>
    </dgm:pt>
    <dgm:pt modelId="{B8F3524D-064D-814A-A33C-9F2F9DCAD434}" type="parTrans" cxnId="{A67F98BD-230F-A74A-8AB6-7BF0BFC61B6E}">
      <dgm:prSet/>
      <dgm:spPr/>
      <dgm:t>
        <a:bodyPr/>
        <a:lstStyle/>
        <a:p>
          <a:endParaRPr lang="en-US"/>
        </a:p>
      </dgm:t>
    </dgm:pt>
    <dgm:pt modelId="{EB8CFC80-82A5-C54D-893C-0397B194F1E4}" type="sibTrans" cxnId="{A67F98BD-230F-A74A-8AB6-7BF0BFC61B6E}">
      <dgm:prSet/>
      <dgm:spPr/>
      <dgm:t>
        <a:bodyPr/>
        <a:lstStyle/>
        <a:p>
          <a:endParaRPr lang="en-US"/>
        </a:p>
      </dgm:t>
    </dgm:pt>
    <dgm:pt modelId="{78D8EDCB-54A3-F244-9C00-E8473FD0143C}" type="pres">
      <dgm:prSet presAssocID="{6192814B-44AC-DE4E-89BF-698E57F3D550}" presName="diagram" presStyleCnt="0">
        <dgm:presLayoutVars>
          <dgm:dir/>
          <dgm:resizeHandles val="exact"/>
        </dgm:presLayoutVars>
      </dgm:prSet>
      <dgm:spPr/>
      <dgm:t>
        <a:bodyPr/>
        <a:lstStyle/>
        <a:p>
          <a:endParaRPr lang="en-US"/>
        </a:p>
      </dgm:t>
    </dgm:pt>
    <dgm:pt modelId="{628E5932-29C8-6746-B388-74282655846E}" type="pres">
      <dgm:prSet presAssocID="{06CE5FB0-58BC-4E4A-A103-7288D423EF56}" presName="node" presStyleLbl="node1" presStyleIdx="0" presStyleCnt="3">
        <dgm:presLayoutVars>
          <dgm:bulletEnabled val="1"/>
        </dgm:presLayoutVars>
      </dgm:prSet>
      <dgm:spPr/>
      <dgm:t>
        <a:bodyPr/>
        <a:lstStyle/>
        <a:p>
          <a:endParaRPr lang="en-US"/>
        </a:p>
      </dgm:t>
    </dgm:pt>
    <dgm:pt modelId="{EA7E8B65-038C-EB41-9DF4-110F32C11B1E}" type="pres">
      <dgm:prSet presAssocID="{4086889B-DD90-CF46-8DFE-526C241505F5}" presName="sibTrans" presStyleCnt="0"/>
      <dgm:spPr/>
    </dgm:pt>
    <dgm:pt modelId="{391BD497-E3BF-774B-8B14-87D8E0B01DFA}" type="pres">
      <dgm:prSet presAssocID="{CAF45185-CD08-0F41-9678-488AF1CF8C34}" presName="node" presStyleLbl="node1" presStyleIdx="1" presStyleCnt="3">
        <dgm:presLayoutVars>
          <dgm:bulletEnabled val="1"/>
        </dgm:presLayoutVars>
      </dgm:prSet>
      <dgm:spPr/>
      <dgm:t>
        <a:bodyPr/>
        <a:lstStyle/>
        <a:p>
          <a:endParaRPr lang="en-US"/>
        </a:p>
      </dgm:t>
    </dgm:pt>
    <dgm:pt modelId="{B6B1BC60-1E32-F745-BDCA-91F3D64F1BBD}" type="pres">
      <dgm:prSet presAssocID="{6BB3027A-4DBC-F744-B976-30003A81B2C4}" presName="sibTrans" presStyleCnt="0"/>
      <dgm:spPr/>
    </dgm:pt>
    <dgm:pt modelId="{8F6EEB24-A2C4-044F-B499-1857C771BF55}" type="pres">
      <dgm:prSet presAssocID="{4C625FDC-9608-1B43-8E16-D05AF3C3D12F}" presName="node" presStyleLbl="node1" presStyleIdx="2" presStyleCnt="3">
        <dgm:presLayoutVars>
          <dgm:bulletEnabled val="1"/>
        </dgm:presLayoutVars>
      </dgm:prSet>
      <dgm:spPr/>
      <dgm:t>
        <a:bodyPr/>
        <a:lstStyle/>
        <a:p>
          <a:endParaRPr lang="en-US"/>
        </a:p>
      </dgm:t>
    </dgm:pt>
  </dgm:ptLst>
  <dgm:cxnLst>
    <dgm:cxn modelId="{A8CBBA4B-F47B-C14E-8804-AA81E2F6B3EE}" type="presOf" srcId="{4C625FDC-9608-1B43-8E16-D05AF3C3D12F}" destId="{8F6EEB24-A2C4-044F-B499-1857C771BF55}" srcOrd="0" destOrd="0" presId="urn:microsoft.com/office/officeart/2005/8/layout/default"/>
    <dgm:cxn modelId="{7CA50F67-AD9F-074B-A307-9319CA625D5B}" type="presOf" srcId="{6192814B-44AC-DE4E-89BF-698E57F3D550}" destId="{78D8EDCB-54A3-F244-9C00-E8473FD0143C}" srcOrd="0" destOrd="0" presId="urn:microsoft.com/office/officeart/2005/8/layout/default"/>
    <dgm:cxn modelId="{21B8F43D-39F9-D249-9BA0-7908D1A36DBB}" type="presOf" srcId="{06CE5FB0-58BC-4E4A-A103-7288D423EF56}" destId="{628E5932-29C8-6746-B388-74282655846E}" srcOrd="0" destOrd="0" presId="urn:microsoft.com/office/officeart/2005/8/layout/default"/>
    <dgm:cxn modelId="{61FB1A62-98D3-954C-AC0D-F1C879F5AA8D}" srcId="{6192814B-44AC-DE4E-89BF-698E57F3D550}" destId="{06CE5FB0-58BC-4E4A-A103-7288D423EF56}" srcOrd="0" destOrd="0" parTransId="{BD3003A1-E58D-AC4B-A644-5FC045817DAD}" sibTransId="{4086889B-DD90-CF46-8DFE-526C241505F5}"/>
    <dgm:cxn modelId="{759887B1-09DA-0C42-9811-8E8786A67AD4}" srcId="{6192814B-44AC-DE4E-89BF-698E57F3D550}" destId="{CAF45185-CD08-0F41-9678-488AF1CF8C34}" srcOrd="1" destOrd="0" parTransId="{61064675-B394-C444-A4EC-ADC5FD8F4CBF}" sibTransId="{6BB3027A-4DBC-F744-B976-30003A81B2C4}"/>
    <dgm:cxn modelId="{E7997874-9330-1046-B5AD-D4F9C5FBBFA4}" type="presOf" srcId="{CAF45185-CD08-0F41-9678-488AF1CF8C34}" destId="{391BD497-E3BF-774B-8B14-87D8E0B01DFA}" srcOrd="0" destOrd="0" presId="urn:microsoft.com/office/officeart/2005/8/layout/default"/>
    <dgm:cxn modelId="{A67F98BD-230F-A74A-8AB6-7BF0BFC61B6E}" srcId="{6192814B-44AC-DE4E-89BF-698E57F3D550}" destId="{4C625FDC-9608-1B43-8E16-D05AF3C3D12F}" srcOrd="2" destOrd="0" parTransId="{B8F3524D-064D-814A-A33C-9F2F9DCAD434}" sibTransId="{EB8CFC80-82A5-C54D-893C-0397B194F1E4}"/>
    <dgm:cxn modelId="{5F82CAA6-4FD6-BD4A-9FFB-FB0259E377FC}" type="presParOf" srcId="{78D8EDCB-54A3-F244-9C00-E8473FD0143C}" destId="{628E5932-29C8-6746-B388-74282655846E}" srcOrd="0" destOrd="0" presId="urn:microsoft.com/office/officeart/2005/8/layout/default"/>
    <dgm:cxn modelId="{E7E8395D-75F7-9242-8ADF-3143596A57FA}" type="presParOf" srcId="{78D8EDCB-54A3-F244-9C00-E8473FD0143C}" destId="{EA7E8B65-038C-EB41-9DF4-110F32C11B1E}" srcOrd="1" destOrd="0" presId="urn:microsoft.com/office/officeart/2005/8/layout/default"/>
    <dgm:cxn modelId="{57EA9100-B668-0442-9DA3-6BE7DD066D9A}" type="presParOf" srcId="{78D8EDCB-54A3-F244-9C00-E8473FD0143C}" destId="{391BD497-E3BF-774B-8B14-87D8E0B01DFA}" srcOrd="2" destOrd="0" presId="urn:microsoft.com/office/officeart/2005/8/layout/default"/>
    <dgm:cxn modelId="{1BF0A8C6-3F66-3B47-9F66-457998D3C21F}" type="presParOf" srcId="{78D8EDCB-54A3-F244-9C00-E8473FD0143C}" destId="{B6B1BC60-1E32-F745-BDCA-91F3D64F1BBD}" srcOrd="3" destOrd="0" presId="urn:microsoft.com/office/officeart/2005/8/layout/default"/>
    <dgm:cxn modelId="{37B8277B-F289-F045-B9CA-28798192AEEF}" type="presParOf" srcId="{78D8EDCB-54A3-F244-9C00-E8473FD0143C}" destId="{8F6EEB24-A2C4-044F-B499-1857C771BF55}"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113D2F-215E-A745-9109-C9FDFD467A81}" type="doc">
      <dgm:prSet loTypeId="urn:microsoft.com/office/officeart/2008/layout/LinedList" loCatId="" qsTypeId="urn:microsoft.com/office/officeart/2005/8/quickstyle/simple5" qsCatId="simple" csTypeId="urn:microsoft.com/office/officeart/2005/8/colors/colorful2" csCatId="colorful" phldr="1"/>
      <dgm:spPr/>
      <dgm:t>
        <a:bodyPr/>
        <a:lstStyle/>
        <a:p>
          <a:endParaRPr lang="en-US"/>
        </a:p>
      </dgm:t>
    </dgm:pt>
    <dgm:pt modelId="{3AB29B05-2D62-2B4A-AC7D-B21043F219A3}">
      <dgm:prSet phldrT="[Text]"/>
      <dgm:spPr/>
      <dgm:t>
        <a:bodyPr/>
        <a:lstStyle/>
        <a:p>
          <a:r>
            <a:rPr lang="en-US" dirty="0" err="1"/>
            <a:t>Bắt</a:t>
          </a:r>
          <a:r>
            <a:rPr lang="en-US" dirty="0"/>
            <a:t> </a:t>
          </a:r>
          <a:r>
            <a:rPr lang="en-US" dirty="0" err="1"/>
            <a:t>nạt</a:t>
          </a:r>
          <a:r>
            <a:rPr lang="en-US" dirty="0"/>
            <a:t> </a:t>
          </a:r>
          <a:r>
            <a:rPr lang="en-US" dirty="0" err="1"/>
            <a:t>học</a:t>
          </a:r>
          <a:r>
            <a:rPr lang="en-US" dirty="0"/>
            <a:t> </a:t>
          </a:r>
          <a:r>
            <a:rPr lang="en-US" dirty="0" err="1"/>
            <a:t>đường</a:t>
          </a:r>
          <a:endParaRPr lang="en-US" dirty="0"/>
        </a:p>
      </dgm:t>
    </dgm:pt>
    <dgm:pt modelId="{AF075CD0-4562-354C-BFC5-8F432A330158}" type="parTrans" cxnId="{3011312C-686C-9649-A774-60D48C33DBB1}">
      <dgm:prSet/>
      <dgm:spPr/>
      <dgm:t>
        <a:bodyPr/>
        <a:lstStyle/>
        <a:p>
          <a:endParaRPr lang="en-US"/>
        </a:p>
      </dgm:t>
    </dgm:pt>
    <dgm:pt modelId="{501968EC-7035-FB4C-B30C-1AB57E71615D}" type="sibTrans" cxnId="{3011312C-686C-9649-A774-60D48C33DBB1}">
      <dgm:prSet/>
      <dgm:spPr/>
      <dgm:t>
        <a:bodyPr/>
        <a:lstStyle/>
        <a:p>
          <a:endParaRPr lang="en-US"/>
        </a:p>
      </dgm:t>
    </dgm:pt>
    <dgm:pt modelId="{6EFAD873-7664-0448-B4AB-A3906258F5E2}">
      <dgm:prSet phldrT="[Text]"/>
      <dgm:spPr/>
      <dgm:t>
        <a:bodyPr/>
        <a:lstStyle/>
        <a:p>
          <a:r>
            <a:rPr lang="en-US" dirty="0" err="1"/>
            <a:t>Bắt</a:t>
          </a:r>
          <a:r>
            <a:rPr lang="en-US" dirty="0"/>
            <a:t> </a:t>
          </a:r>
          <a:r>
            <a:rPr lang="en-US" dirty="0" err="1"/>
            <a:t>nạt</a:t>
          </a:r>
          <a:r>
            <a:rPr lang="en-US" dirty="0"/>
            <a:t> </a:t>
          </a:r>
          <a:r>
            <a:rPr lang="en-US" dirty="0" err="1"/>
            <a:t>thể</a:t>
          </a:r>
          <a:r>
            <a:rPr lang="en-US" dirty="0"/>
            <a:t> </a:t>
          </a:r>
          <a:r>
            <a:rPr lang="en-US" dirty="0" err="1"/>
            <a:t>chất</a:t>
          </a:r>
          <a:endParaRPr lang="en-US" dirty="0"/>
        </a:p>
      </dgm:t>
    </dgm:pt>
    <dgm:pt modelId="{AE639B58-F839-1B45-A85A-D5A4DE046B36}" type="parTrans" cxnId="{4F4B9E19-2C42-794A-A06E-F18512A37878}">
      <dgm:prSet/>
      <dgm:spPr/>
      <dgm:t>
        <a:bodyPr/>
        <a:lstStyle/>
        <a:p>
          <a:endParaRPr lang="en-US"/>
        </a:p>
      </dgm:t>
    </dgm:pt>
    <dgm:pt modelId="{5FDD1888-6256-1048-A048-D1EA29C06A3E}" type="sibTrans" cxnId="{4F4B9E19-2C42-794A-A06E-F18512A37878}">
      <dgm:prSet/>
      <dgm:spPr/>
      <dgm:t>
        <a:bodyPr/>
        <a:lstStyle/>
        <a:p>
          <a:endParaRPr lang="en-US"/>
        </a:p>
      </dgm:t>
    </dgm:pt>
    <dgm:pt modelId="{A1E02067-2B67-B94D-874F-F06B9C077B03}">
      <dgm:prSet phldrT="[Text]"/>
      <dgm:spPr/>
      <dgm:t>
        <a:bodyPr/>
        <a:lstStyle/>
        <a:p>
          <a:r>
            <a:rPr lang="en-US" dirty="0" err="1"/>
            <a:t>Bắt</a:t>
          </a:r>
          <a:r>
            <a:rPr lang="en-US" dirty="0"/>
            <a:t> </a:t>
          </a:r>
          <a:r>
            <a:rPr lang="en-US" dirty="0" err="1"/>
            <a:t>nạt</a:t>
          </a:r>
          <a:r>
            <a:rPr lang="en-US" dirty="0"/>
            <a:t> </a:t>
          </a:r>
          <a:r>
            <a:rPr lang="en-US" dirty="0" err="1"/>
            <a:t>lời</a:t>
          </a:r>
          <a:r>
            <a:rPr lang="en-US" dirty="0"/>
            <a:t> </a:t>
          </a:r>
          <a:r>
            <a:rPr lang="en-US" dirty="0" err="1"/>
            <a:t>nói</a:t>
          </a:r>
          <a:endParaRPr lang="en-US" dirty="0"/>
        </a:p>
      </dgm:t>
    </dgm:pt>
    <dgm:pt modelId="{96632A58-C12C-0144-AC7C-F92996EB29A5}" type="parTrans" cxnId="{04C57F20-89B3-A744-95F1-4594449464A2}">
      <dgm:prSet/>
      <dgm:spPr/>
      <dgm:t>
        <a:bodyPr/>
        <a:lstStyle/>
        <a:p>
          <a:endParaRPr lang="en-US"/>
        </a:p>
      </dgm:t>
    </dgm:pt>
    <dgm:pt modelId="{938D9DAA-3F88-7F4C-B1C2-C462F45004A0}" type="sibTrans" cxnId="{04C57F20-89B3-A744-95F1-4594449464A2}">
      <dgm:prSet/>
      <dgm:spPr/>
      <dgm:t>
        <a:bodyPr/>
        <a:lstStyle/>
        <a:p>
          <a:endParaRPr lang="en-US"/>
        </a:p>
      </dgm:t>
    </dgm:pt>
    <dgm:pt modelId="{70A743F9-0CEA-0048-AA86-9CAABB4FC574}">
      <dgm:prSet phldrT="[Text]"/>
      <dgm:spPr/>
      <dgm:t>
        <a:bodyPr/>
        <a:lstStyle/>
        <a:p>
          <a:r>
            <a:rPr lang="en-US" dirty="0" err="1"/>
            <a:t>Bắt</a:t>
          </a:r>
          <a:r>
            <a:rPr lang="en-US" dirty="0"/>
            <a:t> </a:t>
          </a:r>
          <a:r>
            <a:rPr lang="en-US" dirty="0" err="1"/>
            <a:t>nạt</a:t>
          </a:r>
          <a:r>
            <a:rPr lang="en-US" dirty="0"/>
            <a:t> </a:t>
          </a:r>
          <a:r>
            <a:rPr lang="en-US" dirty="0" err="1"/>
            <a:t>mối</a:t>
          </a:r>
          <a:r>
            <a:rPr lang="en-US" dirty="0"/>
            <a:t> </a:t>
          </a:r>
          <a:r>
            <a:rPr lang="en-US" dirty="0" err="1"/>
            <a:t>quan</a:t>
          </a:r>
          <a:r>
            <a:rPr lang="en-US" dirty="0"/>
            <a:t> </a:t>
          </a:r>
          <a:r>
            <a:rPr lang="en-US" dirty="0" err="1"/>
            <a:t>hệ</a:t>
          </a:r>
          <a:endParaRPr lang="en-US" dirty="0"/>
        </a:p>
      </dgm:t>
    </dgm:pt>
    <dgm:pt modelId="{2F72AC6E-62C5-5F4F-AFC4-BDB17AA6071D}" type="parTrans" cxnId="{0FA05004-516C-6346-9D1F-3E6545B13997}">
      <dgm:prSet/>
      <dgm:spPr/>
      <dgm:t>
        <a:bodyPr/>
        <a:lstStyle/>
        <a:p>
          <a:endParaRPr lang="en-US"/>
        </a:p>
      </dgm:t>
    </dgm:pt>
    <dgm:pt modelId="{C7F9E050-2296-C64B-B9E8-A93CD2EA82A2}" type="sibTrans" cxnId="{0FA05004-516C-6346-9D1F-3E6545B13997}">
      <dgm:prSet/>
      <dgm:spPr/>
      <dgm:t>
        <a:bodyPr/>
        <a:lstStyle/>
        <a:p>
          <a:endParaRPr lang="en-US"/>
        </a:p>
      </dgm:t>
    </dgm:pt>
    <dgm:pt modelId="{BBE80723-2492-6145-B044-FB439B6FBA98}">
      <dgm:prSet phldrT="[Text]"/>
      <dgm:spPr/>
      <dgm:t>
        <a:bodyPr/>
        <a:lstStyle/>
        <a:p>
          <a:r>
            <a:rPr lang="en-US" dirty="0" err="1"/>
            <a:t>Bắt</a:t>
          </a:r>
          <a:r>
            <a:rPr lang="en-US" dirty="0"/>
            <a:t> </a:t>
          </a:r>
          <a:r>
            <a:rPr lang="en-US" dirty="0" err="1"/>
            <a:t>nạt</a:t>
          </a:r>
          <a:r>
            <a:rPr lang="en-US" dirty="0"/>
            <a:t> </a:t>
          </a:r>
          <a:r>
            <a:rPr lang="en-US" dirty="0" err="1"/>
            <a:t>trực</a:t>
          </a:r>
          <a:r>
            <a:rPr lang="en-US" dirty="0"/>
            <a:t> </a:t>
          </a:r>
          <a:r>
            <a:rPr lang="en-US" dirty="0" err="1"/>
            <a:t>tuyến</a:t>
          </a:r>
          <a:endParaRPr lang="en-US" dirty="0"/>
        </a:p>
      </dgm:t>
    </dgm:pt>
    <dgm:pt modelId="{9A9F8C7F-338B-A542-9F16-0DE21EF171AB}" type="parTrans" cxnId="{6C5FE968-B4FC-C640-8FC0-53F4FC490DF3}">
      <dgm:prSet/>
      <dgm:spPr/>
      <dgm:t>
        <a:bodyPr/>
        <a:lstStyle/>
        <a:p>
          <a:endParaRPr lang="en-US"/>
        </a:p>
      </dgm:t>
    </dgm:pt>
    <dgm:pt modelId="{01E20CF1-F459-8444-B08C-887D12C7993E}" type="sibTrans" cxnId="{6C5FE968-B4FC-C640-8FC0-53F4FC490DF3}">
      <dgm:prSet/>
      <dgm:spPr/>
      <dgm:t>
        <a:bodyPr/>
        <a:lstStyle/>
        <a:p>
          <a:endParaRPr lang="en-US"/>
        </a:p>
      </dgm:t>
    </dgm:pt>
    <dgm:pt modelId="{5B557A55-E04B-4B43-9214-144C93797C28}">
      <dgm:prSet phldrT="[Text]"/>
      <dgm:spPr/>
      <dgm:t>
        <a:bodyPr/>
        <a:lstStyle/>
        <a:p>
          <a:r>
            <a:rPr lang="en-US" dirty="0" err="1"/>
            <a:t>Bắt</a:t>
          </a:r>
          <a:r>
            <a:rPr lang="en-US" dirty="0"/>
            <a:t> </a:t>
          </a:r>
          <a:r>
            <a:rPr lang="en-US" dirty="0" err="1"/>
            <a:t>nạt</a:t>
          </a:r>
          <a:r>
            <a:rPr lang="en-US" dirty="0"/>
            <a:t> </a:t>
          </a:r>
          <a:r>
            <a:rPr lang="en-US" dirty="0" err="1"/>
            <a:t>tài</a:t>
          </a:r>
          <a:r>
            <a:rPr lang="en-US" dirty="0"/>
            <a:t> </a:t>
          </a:r>
          <a:r>
            <a:rPr lang="en-US" dirty="0" err="1"/>
            <a:t>sản</a:t>
          </a:r>
          <a:endParaRPr lang="en-US" dirty="0"/>
        </a:p>
      </dgm:t>
    </dgm:pt>
    <dgm:pt modelId="{7D2A534B-2C49-964E-B91B-EBB3ABBA2B90}" type="parTrans" cxnId="{8429849A-1ACA-D845-9187-E6A7E85D61CE}">
      <dgm:prSet/>
      <dgm:spPr/>
      <dgm:t>
        <a:bodyPr/>
        <a:lstStyle/>
        <a:p>
          <a:endParaRPr lang="en-US"/>
        </a:p>
      </dgm:t>
    </dgm:pt>
    <dgm:pt modelId="{0A68904B-1F85-AD4D-8DC9-6E7C43416051}" type="sibTrans" cxnId="{8429849A-1ACA-D845-9187-E6A7E85D61CE}">
      <dgm:prSet/>
      <dgm:spPr/>
      <dgm:t>
        <a:bodyPr/>
        <a:lstStyle/>
        <a:p>
          <a:endParaRPr lang="en-US"/>
        </a:p>
      </dgm:t>
    </dgm:pt>
    <dgm:pt modelId="{AE03996D-D086-FC41-923D-200C82B6EC77}">
      <dgm:prSet phldrT="[Text]"/>
      <dgm:spPr/>
      <dgm:t>
        <a:bodyPr/>
        <a:lstStyle/>
        <a:p>
          <a:r>
            <a:rPr lang="en-US" dirty="0" err="1"/>
            <a:t>Bắt</a:t>
          </a:r>
          <a:r>
            <a:rPr lang="en-US" dirty="0"/>
            <a:t> </a:t>
          </a:r>
          <a:r>
            <a:rPr lang="en-US" dirty="0" err="1"/>
            <a:t>nạt</a:t>
          </a:r>
          <a:r>
            <a:rPr lang="en-US" dirty="0"/>
            <a:t> </a:t>
          </a:r>
          <a:r>
            <a:rPr lang="en-US" dirty="0" err="1"/>
            <a:t>tình</a:t>
          </a:r>
          <a:r>
            <a:rPr lang="en-US" dirty="0"/>
            <a:t> </a:t>
          </a:r>
          <a:r>
            <a:rPr lang="en-US" dirty="0" err="1"/>
            <a:t>dục</a:t>
          </a:r>
          <a:endParaRPr lang="en-US" dirty="0"/>
        </a:p>
      </dgm:t>
    </dgm:pt>
    <dgm:pt modelId="{B09443A5-7128-2545-8A0E-52CD855B615F}" type="parTrans" cxnId="{7FFF2C41-176A-CD46-9D52-D1661C7FC341}">
      <dgm:prSet/>
      <dgm:spPr/>
      <dgm:t>
        <a:bodyPr/>
        <a:lstStyle/>
        <a:p>
          <a:endParaRPr lang="en-US"/>
        </a:p>
      </dgm:t>
    </dgm:pt>
    <dgm:pt modelId="{46683938-868C-4842-A9E5-DC22F3B2FE3C}" type="sibTrans" cxnId="{7FFF2C41-176A-CD46-9D52-D1661C7FC341}">
      <dgm:prSet/>
      <dgm:spPr/>
      <dgm:t>
        <a:bodyPr/>
        <a:lstStyle/>
        <a:p>
          <a:endParaRPr lang="en-US"/>
        </a:p>
      </dgm:t>
    </dgm:pt>
    <dgm:pt modelId="{1AE725E0-E769-0E49-9B6E-D942CC54688F}" type="pres">
      <dgm:prSet presAssocID="{25113D2F-215E-A745-9109-C9FDFD467A81}" presName="vert0" presStyleCnt="0">
        <dgm:presLayoutVars>
          <dgm:dir/>
          <dgm:animOne val="branch"/>
          <dgm:animLvl val="lvl"/>
        </dgm:presLayoutVars>
      </dgm:prSet>
      <dgm:spPr/>
      <dgm:t>
        <a:bodyPr/>
        <a:lstStyle/>
        <a:p>
          <a:endParaRPr lang="en-US"/>
        </a:p>
      </dgm:t>
    </dgm:pt>
    <dgm:pt modelId="{1B07351A-2291-5943-9446-50B1E0AA7F65}" type="pres">
      <dgm:prSet presAssocID="{3AB29B05-2D62-2B4A-AC7D-B21043F219A3}" presName="thickLine" presStyleLbl="alignNode1" presStyleIdx="0" presStyleCnt="1"/>
      <dgm:spPr/>
    </dgm:pt>
    <dgm:pt modelId="{0CCF5461-CA93-2340-B16B-6FEB18ACAC4C}" type="pres">
      <dgm:prSet presAssocID="{3AB29B05-2D62-2B4A-AC7D-B21043F219A3}" presName="horz1" presStyleCnt="0"/>
      <dgm:spPr/>
    </dgm:pt>
    <dgm:pt modelId="{71F93D8C-2F48-7643-86B6-1BBAF3BDD815}" type="pres">
      <dgm:prSet presAssocID="{3AB29B05-2D62-2B4A-AC7D-B21043F219A3}" presName="tx1" presStyleLbl="revTx" presStyleIdx="0" presStyleCnt="7"/>
      <dgm:spPr/>
      <dgm:t>
        <a:bodyPr/>
        <a:lstStyle/>
        <a:p>
          <a:endParaRPr lang="en-US"/>
        </a:p>
      </dgm:t>
    </dgm:pt>
    <dgm:pt modelId="{250057BB-D009-4F46-92B5-9BFF984C40D7}" type="pres">
      <dgm:prSet presAssocID="{3AB29B05-2D62-2B4A-AC7D-B21043F219A3}" presName="vert1" presStyleCnt="0"/>
      <dgm:spPr/>
    </dgm:pt>
    <dgm:pt modelId="{8DCC7610-4CC8-884E-80D0-0B686A75481A}" type="pres">
      <dgm:prSet presAssocID="{6EFAD873-7664-0448-B4AB-A3906258F5E2}" presName="vertSpace2a" presStyleCnt="0"/>
      <dgm:spPr/>
    </dgm:pt>
    <dgm:pt modelId="{27E6962F-D6CC-FA49-99E1-5C5204FD2E3E}" type="pres">
      <dgm:prSet presAssocID="{6EFAD873-7664-0448-B4AB-A3906258F5E2}" presName="horz2" presStyleCnt="0"/>
      <dgm:spPr/>
    </dgm:pt>
    <dgm:pt modelId="{82DED99A-F0A5-C249-8C96-257B9F8B43C0}" type="pres">
      <dgm:prSet presAssocID="{6EFAD873-7664-0448-B4AB-A3906258F5E2}" presName="horzSpace2" presStyleCnt="0"/>
      <dgm:spPr/>
    </dgm:pt>
    <dgm:pt modelId="{59DDCDC3-AF02-D145-9B7A-ACCCA006E734}" type="pres">
      <dgm:prSet presAssocID="{6EFAD873-7664-0448-B4AB-A3906258F5E2}" presName="tx2" presStyleLbl="revTx" presStyleIdx="1" presStyleCnt="7"/>
      <dgm:spPr/>
      <dgm:t>
        <a:bodyPr/>
        <a:lstStyle/>
        <a:p>
          <a:endParaRPr lang="en-US"/>
        </a:p>
      </dgm:t>
    </dgm:pt>
    <dgm:pt modelId="{A013C8DB-4CE7-2746-9D2D-FAF3DA2C51A9}" type="pres">
      <dgm:prSet presAssocID="{6EFAD873-7664-0448-B4AB-A3906258F5E2}" presName="vert2" presStyleCnt="0"/>
      <dgm:spPr/>
    </dgm:pt>
    <dgm:pt modelId="{95E99C40-238B-F14A-ACD8-350D347A238C}" type="pres">
      <dgm:prSet presAssocID="{6EFAD873-7664-0448-B4AB-A3906258F5E2}" presName="thinLine2b" presStyleLbl="callout" presStyleIdx="0" presStyleCnt="6"/>
      <dgm:spPr/>
    </dgm:pt>
    <dgm:pt modelId="{55648730-EFEF-2541-8546-F6AFAABC0A16}" type="pres">
      <dgm:prSet presAssocID="{6EFAD873-7664-0448-B4AB-A3906258F5E2}" presName="vertSpace2b" presStyleCnt="0"/>
      <dgm:spPr/>
    </dgm:pt>
    <dgm:pt modelId="{9FCD8E4B-C610-004B-8A0E-48A8858F7FEF}" type="pres">
      <dgm:prSet presAssocID="{A1E02067-2B67-B94D-874F-F06B9C077B03}" presName="horz2" presStyleCnt="0"/>
      <dgm:spPr/>
    </dgm:pt>
    <dgm:pt modelId="{6BD0464F-5B1F-664A-A914-DA38D5D35406}" type="pres">
      <dgm:prSet presAssocID="{A1E02067-2B67-B94D-874F-F06B9C077B03}" presName="horzSpace2" presStyleCnt="0"/>
      <dgm:spPr/>
    </dgm:pt>
    <dgm:pt modelId="{23666606-F755-064E-886F-9D88DD139789}" type="pres">
      <dgm:prSet presAssocID="{A1E02067-2B67-B94D-874F-F06B9C077B03}" presName="tx2" presStyleLbl="revTx" presStyleIdx="2" presStyleCnt="7"/>
      <dgm:spPr/>
      <dgm:t>
        <a:bodyPr/>
        <a:lstStyle/>
        <a:p>
          <a:endParaRPr lang="en-US"/>
        </a:p>
      </dgm:t>
    </dgm:pt>
    <dgm:pt modelId="{A40C8FB1-CD5B-7149-853D-E6D01A838ADC}" type="pres">
      <dgm:prSet presAssocID="{A1E02067-2B67-B94D-874F-F06B9C077B03}" presName="vert2" presStyleCnt="0"/>
      <dgm:spPr/>
    </dgm:pt>
    <dgm:pt modelId="{D02D5C69-A671-DE46-8750-FD8C28A1A164}" type="pres">
      <dgm:prSet presAssocID="{A1E02067-2B67-B94D-874F-F06B9C077B03}" presName="thinLine2b" presStyleLbl="callout" presStyleIdx="1" presStyleCnt="6"/>
      <dgm:spPr/>
    </dgm:pt>
    <dgm:pt modelId="{846F79E7-1052-EE47-8E91-E6B0E3B0CACD}" type="pres">
      <dgm:prSet presAssocID="{A1E02067-2B67-B94D-874F-F06B9C077B03}" presName="vertSpace2b" presStyleCnt="0"/>
      <dgm:spPr/>
    </dgm:pt>
    <dgm:pt modelId="{656171DD-49C4-7142-AE5E-E3B0DC473B94}" type="pres">
      <dgm:prSet presAssocID="{70A743F9-0CEA-0048-AA86-9CAABB4FC574}" presName="horz2" presStyleCnt="0"/>
      <dgm:spPr/>
    </dgm:pt>
    <dgm:pt modelId="{6CAD7C2C-8E09-2A47-9CD0-23C5F674E739}" type="pres">
      <dgm:prSet presAssocID="{70A743F9-0CEA-0048-AA86-9CAABB4FC574}" presName="horzSpace2" presStyleCnt="0"/>
      <dgm:spPr/>
    </dgm:pt>
    <dgm:pt modelId="{6FB97343-46B5-A142-B73D-8040139AD1B1}" type="pres">
      <dgm:prSet presAssocID="{70A743F9-0CEA-0048-AA86-9CAABB4FC574}" presName="tx2" presStyleLbl="revTx" presStyleIdx="3" presStyleCnt="7"/>
      <dgm:spPr/>
      <dgm:t>
        <a:bodyPr/>
        <a:lstStyle/>
        <a:p>
          <a:endParaRPr lang="en-US"/>
        </a:p>
      </dgm:t>
    </dgm:pt>
    <dgm:pt modelId="{E8A7BB8E-C0BB-6746-8513-F23DCF02AA86}" type="pres">
      <dgm:prSet presAssocID="{70A743F9-0CEA-0048-AA86-9CAABB4FC574}" presName="vert2" presStyleCnt="0"/>
      <dgm:spPr/>
    </dgm:pt>
    <dgm:pt modelId="{CF397521-978C-6044-964F-BA15CA6796CF}" type="pres">
      <dgm:prSet presAssocID="{70A743F9-0CEA-0048-AA86-9CAABB4FC574}" presName="thinLine2b" presStyleLbl="callout" presStyleIdx="2" presStyleCnt="6"/>
      <dgm:spPr/>
    </dgm:pt>
    <dgm:pt modelId="{C88DBB53-C2B1-E349-8E12-60785A0E2985}" type="pres">
      <dgm:prSet presAssocID="{70A743F9-0CEA-0048-AA86-9CAABB4FC574}" presName="vertSpace2b" presStyleCnt="0"/>
      <dgm:spPr/>
    </dgm:pt>
    <dgm:pt modelId="{A7750328-8D72-934F-A1C8-350D0FD5F68F}" type="pres">
      <dgm:prSet presAssocID="{BBE80723-2492-6145-B044-FB439B6FBA98}" presName="horz2" presStyleCnt="0"/>
      <dgm:spPr/>
    </dgm:pt>
    <dgm:pt modelId="{FB97DE37-7A0F-4042-BDE0-A8754D16AE0A}" type="pres">
      <dgm:prSet presAssocID="{BBE80723-2492-6145-B044-FB439B6FBA98}" presName="horzSpace2" presStyleCnt="0"/>
      <dgm:spPr/>
    </dgm:pt>
    <dgm:pt modelId="{2313BA28-3C0B-3949-BFA2-0F04064B7FE8}" type="pres">
      <dgm:prSet presAssocID="{BBE80723-2492-6145-B044-FB439B6FBA98}" presName="tx2" presStyleLbl="revTx" presStyleIdx="4" presStyleCnt="7"/>
      <dgm:spPr/>
      <dgm:t>
        <a:bodyPr/>
        <a:lstStyle/>
        <a:p>
          <a:endParaRPr lang="en-US"/>
        </a:p>
      </dgm:t>
    </dgm:pt>
    <dgm:pt modelId="{B3F2AFED-307F-D642-93CD-06150273591C}" type="pres">
      <dgm:prSet presAssocID="{BBE80723-2492-6145-B044-FB439B6FBA98}" presName="vert2" presStyleCnt="0"/>
      <dgm:spPr/>
    </dgm:pt>
    <dgm:pt modelId="{6DF63DD7-DE9F-5540-AC98-9DF9361CBE6A}" type="pres">
      <dgm:prSet presAssocID="{BBE80723-2492-6145-B044-FB439B6FBA98}" presName="thinLine2b" presStyleLbl="callout" presStyleIdx="3" presStyleCnt="6"/>
      <dgm:spPr/>
    </dgm:pt>
    <dgm:pt modelId="{3F11E618-3388-EC48-86F3-B03AF300FD45}" type="pres">
      <dgm:prSet presAssocID="{BBE80723-2492-6145-B044-FB439B6FBA98}" presName="vertSpace2b" presStyleCnt="0"/>
      <dgm:spPr/>
    </dgm:pt>
    <dgm:pt modelId="{DE28E16C-3FCE-3147-9608-D541A48523C0}" type="pres">
      <dgm:prSet presAssocID="{5B557A55-E04B-4B43-9214-144C93797C28}" presName="horz2" presStyleCnt="0"/>
      <dgm:spPr/>
    </dgm:pt>
    <dgm:pt modelId="{C06C6455-DC54-384A-BAC7-ECFA14A9E089}" type="pres">
      <dgm:prSet presAssocID="{5B557A55-E04B-4B43-9214-144C93797C28}" presName="horzSpace2" presStyleCnt="0"/>
      <dgm:spPr/>
    </dgm:pt>
    <dgm:pt modelId="{550F3027-C528-9C42-AF29-6B79709076BD}" type="pres">
      <dgm:prSet presAssocID="{5B557A55-E04B-4B43-9214-144C93797C28}" presName="tx2" presStyleLbl="revTx" presStyleIdx="5" presStyleCnt="7"/>
      <dgm:spPr/>
      <dgm:t>
        <a:bodyPr/>
        <a:lstStyle/>
        <a:p>
          <a:endParaRPr lang="en-US"/>
        </a:p>
      </dgm:t>
    </dgm:pt>
    <dgm:pt modelId="{E332FA10-EAB5-6745-8F82-3DABCE8C74DF}" type="pres">
      <dgm:prSet presAssocID="{5B557A55-E04B-4B43-9214-144C93797C28}" presName="vert2" presStyleCnt="0"/>
      <dgm:spPr/>
    </dgm:pt>
    <dgm:pt modelId="{203CEBD1-CE95-F84C-BAD9-979458BF7A44}" type="pres">
      <dgm:prSet presAssocID="{5B557A55-E04B-4B43-9214-144C93797C28}" presName="thinLine2b" presStyleLbl="callout" presStyleIdx="4" presStyleCnt="6"/>
      <dgm:spPr/>
    </dgm:pt>
    <dgm:pt modelId="{B74B9CA5-D762-114E-9E92-7EB4ACEF99AA}" type="pres">
      <dgm:prSet presAssocID="{5B557A55-E04B-4B43-9214-144C93797C28}" presName="vertSpace2b" presStyleCnt="0"/>
      <dgm:spPr/>
    </dgm:pt>
    <dgm:pt modelId="{9FB60DB8-BC43-1B44-B502-08A3CB87DB1A}" type="pres">
      <dgm:prSet presAssocID="{AE03996D-D086-FC41-923D-200C82B6EC77}" presName="horz2" presStyleCnt="0"/>
      <dgm:spPr/>
    </dgm:pt>
    <dgm:pt modelId="{C6EEE341-7695-9348-95FE-5192881573DF}" type="pres">
      <dgm:prSet presAssocID="{AE03996D-D086-FC41-923D-200C82B6EC77}" presName="horzSpace2" presStyleCnt="0"/>
      <dgm:spPr/>
    </dgm:pt>
    <dgm:pt modelId="{8723FBC7-9B11-F442-91B2-D1056E446596}" type="pres">
      <dgm:prSet presAssocID="{AE03996D-D086-FC41-923D-200C82B6EC77}" presName="tx2" presStyleLbl="revTx" presStyleIdx="6" presStyleCnt="7"/>
      <dgm:spPr/>
      <dgm:t>
        <a:bodyPr/>
        <a:lstStyle/>
        <a:p>
          <a:endParaRPr lang="en-US"/>
        </a:p>
      </dgm:t>
    </dgm:pt>
    <dgm:pt modelId="{F988DA42-10B8-6042-BE16-FE9D6734F1F7}" type="pres">
      <dgm:prSet presAssocID="{AE03996D-D086-FC41-923D-200C82B6EC77}" presName="vert2" presStyleCnt="0"/>
      <dgm:spPr/>
    </dgm:pt>
    <dgm:pt modelId="{D18222EE-D2CC-4F48-AE23-02E679766B99}" type="pres">
      <dgm:prSet presAssocID="{AE03996D-D086-FC41-923D-200C82B6EC77}" presName="thinLine2b" presStyleLbl="callout" presStyleIdx="5" presStyleCnt="6"/>
      <dgm:spPr/>
    </dgm:pt>
    <dgm:pt modelId="{4D48E3C5-521A-2D4E-91E9-6040ECECAF21}" type="pres">
      <dgm:prSet presAssocID="{AE03996D-D086-FC41-923D-200C82B6EC77}" presName="vertSpace2b" presStyleCnt="0"/>
      <dgm:spPr/>
    </dgm:pt>
  </dgm:ptLst>
  <dgm:cxnLst>
    <dgm:cxn modelId="{7FFF2C41-176A-CD46-9D52-D1661C7FC341}" srcId="{3AB29B05-2D62-2B4A-AC7D-B21043F219A3}" destId="{AE03996D-D086-FC41-923D-200C82B6EC77}" srcOrd="5" destOrd="0" parTransId="{B09443A5-7128-2545-8A0E-52CD855B615F}" sibTransId="{46683938-868C-4842-A9E5-DC22F3B2FE3C}"/>
    <dgm:cxn modelId="{38BB0490-BCAE-0547-BF49-1EC443C85A0E}" type="presOf" srcId="{5B557A55-E04B-4B43-9214-144C93797C28}" destId="{550F3027-C528-9C42-AF29-6B79709076BD}" srcOrd="0" destOrd="0" presId="urn:microsoft.com/office/officeart/2008/layout/LinedList"/>
    <dgm:cxn modelId="{8A4B7F63-92B5-7A4B-9506-F6DCE4C8B8DA}" type="presOf" srcId="{70A743F9-0CEA-0048-AA86-9CAABB4FC574}" destId="{6FB97343-46B5-A142-B73D-8040139AD1B1}" srcOrd="0" destOrd="0" presId="urn:microsoft.com/office/officeart/2008/layout/LinedList"/>
    <dgm:cxn modelId="{3011312C-686C-9649-A774-60D48C33DBB1}" srcId="{25113D2F-215E-A745-9109-C9FDFD467A81}" destId="{3AB29B05-2D62-2B4A-AC7D-B21043F219A3}" srcOrd="0" destOrd="0" parTransId="{AF075CD0-4562-354C-BFC5-8F432A330158}" sibTransId="{501968EC-7035-FB4C-B30C-1AB57E71615D}"/>
    <dgm:cxn modelId="{0FA05004-516C-6346-9D1F-3E6545B13997}" srcId="{3AB29B05-2D62-2B4A-AC7D-B21043F219A3}" destId="{70A743F9-0CEA-0048-AA86-9CAABB4FC574}" srcOrd="2" destOrd="0" parTransId="{2F72AC6E-62C5-5F4F-AFC4-BDB17AA6071D}" sibTransId="{C7F9E050-2296-C64B-B9E8-A93CD2EA82A2}"/>
    <dgm:cxn modelId="{C4D23683-EF04-0248-ACE1-2FB4C69D2AE2}" type="presOf" srcId="{6EFAD873-7664-0448-B4AB-A3906258F5E2}" destId="{59DDCDC3-AF02-D145-9B7A-ACCCA006E734}" srcOrd="0" destOrd="0" presId="urn:microsoft.com/office/officeart/2008/layout/LinedList"/>
    <dgm:cxn modelId="{D37ED15A-93D9-DF4B-B247-EE9B70E668C1}" type="presOf" srcId="{3AB29B05-2D62-2B4A-AC7D-B21043F219A3}" destId="{71F93D8C-2F48-7643-86B6-1BBAF3BDD815}" srcOrd="0" destOrd="0" presId="urn:microsoft.com/office/officeart/2008/layout/LinedList"/>
    <dgm:cxn modelId="{81C91FD3-5D01-C049-8120-EFEED2034FA4}" type="presOf" srcId="{A1E02067-2B67-B94D-874F-F06B9C077B03}" destId="{23666606-F755-064E-886F-9D88DD139789}" srcOrd="0" destOrd="0" presId="urn:microsoft.com/office/officeart/2008/layout/LinedList"/>
    <dgm:cxn modelId="{8429849A-1ACA-D845-9187-E6A7E85D61CE}" srcId="{3AB29B05-2D62-2B4A-AC7D-B21043F219A3}" destId="{5B557A55-E04B-4B43-9214-144C93797C28}" srcOrd="4" destOrd="0" parTransId="{7D2A534B-2C49-964E-B91B-EBB3ABBA2B90}" sibTransId="{0A68904B-1F85-AD4D-8DC9-6E7C43416051}"/>
    <dgm:cxn modelId="{15BD6681-240D-3B47-A025-2FA0E92AB3D7}" type="presOf" srcId="{AE03996D-D086-FC41-923D-200C82B6EC77}" destId="{8723FBC7-9B11-F442-91B2-D1056E446596}" srcOrd="0" destOrd="0" presId="urn:microsoft.com/office/officeart/2008/layout/LinedList"/>
    <dgm:cxn modelId="{4F4B9E19-2C42-794A-A06E-F18512A37878}" srcId="{3AB29B05-2D62-2B4A-AC7D-B21043F219A3}" destId="{6EFAD873-7664-0448-B4AB-A3906258F5E2}" srcOrd="0" destOrd="0" parTransId="{AE639B58-F839-1B45-A85A-D5A4DE046B36}" sibTransId="{5FDD1888-6256-1048-A048-D1EA29C06A3E}"/>
    <dgm:cxn modelId="{80F63E5B-3680-054D-A804-CCD6EBE97444}" type="presOf" srcId="{25113D2F-215E-A745-9109-C9FDFD467A81}" destId="{1AE725E0-E769-0E49-9B6E-D942CC54688F}" srcOrd="0" destOrd="0" presId="urn:microsoft.com/office/officeart/2008/layout/LinedList"/>
    <dgm:cxn modelId="{6C5FE968-B4FC-C640-8FC0-53F4FC490DF3}" srcId="{3AB29B05-2D62-2B4A-AC7D-B21043F219A3}" destId="{BBE80723-2492-6145-B044-FB439B6FBA98}" srcOrd="3" destOrd="0" parTransId="{9A9F8C7F-338B-A542-9F16-0DE21EF171AB}" sibTransId="{01E20CF1-F459-8444-B08C-887D12C7993E}"/>
    <dgm:cxn modelId="{0076683C-3101-0543-94B7-AA62419F580B}" type="presOf" srcId="{BBE80723-2492-6145-B044-FB439B6FBA98}" destId="{2313BA28-3C0B-3949-BFA2-0F04064B7FE8}" srcOrd="0" destOrd="0" presId="urn:microsoft.com/office/officeart/2008/layout/LinedList"/>
    <dgm:cxn modelId="{04C57F20-89B3-A744-95F1-4594449464A2}" srcId="{3AB29B05-2D62-2B4A-AC7D-B21043F219A3}" destId="{A1E02067-2B67-B94D-874F-F06B9C077B03}" srcOrd="1" destOrd="0" parTransId="{96632A58-C12C-0144-AC7C-F92996EB29A5}" sibTransId="{938D9DAA-3F88-7F4C-B1C2-C462F45004A0}"/>
    <dgm:cxn modelId="{18DD5161-422A-EA49-987C-DB891357664F}" type="presParOf" srcId="{1AE725E0-E769-0E49-9B6E-D942CC54688F}" destId="{1B07351A-2291-5943-9446-50B1E0AA7F65}" srcOrd="0" destOrd="0" presId="urn:microsoft.com/office/officeart/2008/layout/LinedList"/>
    <dgm:cxn modelId="{D9FC6C94-B9B4-8444-A254-226011CFDFAB}" type="presParOf" srcId="{1AE725E0-E769-0E49-9B6E-D942CC54688F}" destId="{0CCF5461-CA93-2340-B16B-6FEB18ACAC4C}" srcOrd="1" destOrd="0" presId="urn:microsoft.com/office/officeart/2008/layout/LinedList"/>
    <dgm:cxn modelId="{5A6F1DDB-1178-2545-9459-F98497D6D65C}" type="presParOf" srcId="{0CCF5461-CA93-2340-B16B-6FEB18ACAC4C}" destId="{71F93D8C-2F48-7643-86B6-1BBAF3BDD815}" srcOrd="0" destOrd="0" presId="urn:microsoft.com/office/officeart/2008/layout/LinedList"/>
    <dgm:cxn modelId="{D477DB09-403E-CD4C-A7CE-B6A2A364E3B7}" type="presParOf" srcId="{0CCF5461-CA93-2340-B16B-6FEB18ACAC4C}" destId="{250057BB-D009-4F46-92B5-9BFF984C40D7}" srcOrd="1" destOrd="0" presId="urn:microsoft.com/office/officeart/2008/layout/LinedList"/>
    <dgm:cxn modelId="{70A32FC6-812A-274D-9BBB-D2E742A794C9}" type="presParOf" srcId="{250057BB-D009-4F46-92B5-9BFF984C40D7}" destId="{8DCC7610-4CC8-884E-80D0-0B686A75481A}" srcOrd="0" destOrd="0" presId="urn:microsoft.com/office/officeart/2008/layout/LinedList"/>
    <dgm:cxn modelId="{D5D202D6-286E-0043-ABDB-56E3A210A19F}" type="presParOf" srcId="{250057BB-D009-4F46-92B5-9BFF984C40D7}" destId="{27E6962F-D6CC-FA49-99E1-5C5204FD2E3E}" srcOrd="1" destOrd="0" presId="urn:microsoft.com/office/officeart/2008/layout/LinedList"/>
    <dgm:cxn modelId="{E066FB8A-70A6-904A-8CEC-94BE5340D4DA}" type="presParOf" srcId="{27E6962F-D6CC-FA49-99E1-5C5204FD2E3E}" destId="{82DED99A-F0A5-C249-8C96-257B9F8B43C0}" srcOrd="0" destOrd="0" presId="urn:microsoft.com/office/officeart/2008/layout/LinedList"/>
    <dgm:cxn modelId="{861FB08B-16AA-4040-93B0-DA80ECB8406D}" type="presParOf" srcId="{27E6962F-D6CC-FA49-99E1-5C5204FD2E3E}" destId="{59DDCDC3-AF02-D145-9B7A-ACCCA006E734}" srcOrd="1" destOrd="0" presId="urn:microsoft.com/office/officeart/2008/layout/LinedList"/>
    <dgm:cxn modelId="{8AA2C464-5F21-DF44-A2FA-EE6C2734650C}" type="presParOf" srcId="{27E6962F-D6CC-FA49-99E1-5C5204FD2E3E}" destId="{A013C8DB-4CE7-2746-9D2D-FAF3DA2C51A9}" srcOrd="2" destOrd="0" presId="urn:microsoft.com/office/officeart/2008/layout/LinedList"/>
    <dgm:cxn modelId="{A4790CFC-CC85-7E47-9B4F-E6A462ED8D5C}" type="presParOf" srcId="{250057BB-D009-4F46-92B5-9BFF984C40D7}" destId="{95E99C40-238B-F14A-ACD8-350D347A238C}" srcOrd="2" destOrd="0" presId="urn:microsoft.com/office/officeart/2008/layout/LinedList"/>
    <dgm:cxn modelId="{0B420996-AEA7-2F4B-8B63-D370F47B2250}" type="presParOf" srcId="{250057BB-D009-4F46-92B5-9BFF984C40D7}" destId="{55648730-EFEF-2541-8546-F6AFAABC0A16}" srcOrd="3" destOrd="0" presId="urn:microsoft.com/office/officeart/2008/layout/LinedList"/>
    <dgm:cxn modelId="{D115A449-BC71-164C-B3A0-12AC75141E76}" type="presParOf" srcId="{250057BB-D009-4F46-92B5-9BFF984C40D7}" destId="{9FCD8E4B-C610-004B-8A0E-48A8858F7FEF}" srcOrd="4" destOrd="0" presId="urn:microsoft.com/office/officeart/2008/layout/LinedList"/>
    <dgm:cxn modelId="{5378F189-0C53-CF45-B08B-C87E5BF99436}" type="presParOf" srcId="{9FCD8E4B-C610-004B-8A0E-48A8858F7FEF}" destId="{6BD0464F-5B1F-664A-A914-DA38D5D35406}" srcOrd="0" destOrd="0" presId="urn:microsoft.com/office/officeart/2008/layout/LinedList"/>
    <dgm:cxn modelId="{0788C468-8047-FA40-8DAB-1EA5A0D05312}" type="presParOf" srcId="{9FCD8E4B-C610-004B-8A0E-48A8858F7FEF}" destId="{23666606-F755-064E-886F-9D88DD139789}" srcOrd="1" destOrd="0" presId="urn:microsoft.com/office/officeart/2008/layout/LinedList"/>
    <dgm:cxn modelId="{987136F1-AF29-534B-A4B8-4B7D8E390CEE}" type="presParOf" srcId="{9FCD8E4B-C610-004B-8A0E-48A8858F7FEF}" destId="{A40C8FB1-CD5B-7149-853D-E6D01A838ADC}" srcOrd="2" destOrd="0" presId="urn:microsoft.com/office/officeart/2008/layout/LinedList"/>
    <dgm:cxn modelId="{1063E2CB-BE27-7247-8404-6CAFF975EEFF}" type="presParOf" srcId="{250057BB-D009-4F46-92B5-9BFF984C40D7}" destId="{D02D5C69-A671-DE46-8750-FD8C28A1A164}" srcOrd="5" destOrd="0" presId="urn:microsoft.com/office/officeart/2008/layout/LinedList"/>
    <dgm:cxn modelId="{36DE403D-3139-8345-8829-A76561F1F397}" type="presParOf" srcId="{250057BB-D009-4F46-92B5-9BFF984C40D7}" destId="{846F79E7-1052-EE47-8E91-E6B0E3B0CACD}" srcOrd="6" destOrd="0" presId="urn:microsoft.com/office/officeart/2008/layout/LinedList"/>
    <dgm:cxn modelId="{96C4FDB8-801E-A44C-B97A-D7B7EE5F35FC}" type="presParOf" srcId="{250057BB-D009-4F46-92B5-9BFF984C40D7}" destId="{656171DD-49C4-7142-AE5E-E3B0DC473B94}" srcOrd="7" destOrd="0" presId="urn:microsoft.com/office/officeart/2008/layout/LinedList"/>
    <dgm:cxn modelId="{EC486F4E-6DA2-0946-8F61-F6B778BDD395}" type="presParOf" srcId="{656171DD-49C4-7142-AE5E-E3B0DC473B94}" destId="{6CAD7C2C-8E09-2A47-9CD0-23C5F674E739}" srcOrd="0" destOrd="0" presId="urn:microsoft.com/office/officeart/2008/layout/LinedList"/>
    <dgm:cxn modelId="{ED011C2B-8902-1847-8662-E8A9F6263BC0}" type="presParOf" srcId="{656171DD-49C4-7142-AE5E-E3B0DC473B94}" destId="{6FB97343-46B5-A142-B73D-8040139AD1B1}" srcOrd="1" destOrd="0" presId="urn:microsoft.com/office/officeart/2008/layout/LinedList"/>
    <dgm:cxn modelId="{44F31405-E120-C747-90B5-05F020F684FF}" type="presParOf" srcId="{656171DD-49C4-7142-AE5E-E3B0DC473B94}" destId="{E8A7BB8E-C0BB-6746-8513-F23DCF02AA86}" srcOrd="2" destOrd="0" presId="urn:microsoft.com/office/officeart/2008/layout/LinedList"/>
    <dgm:cxn modelId="{8626DA8B-D8FE-9744-BE76-CAEA6DA0C074}" type="presParOf" srcId="{250057BB-D009-4F46-92B5-9BFF984C40D7}" destId="{CF397521-978C-6044-964F-BA15CA6796CF}" srcOrd="8" destOrd="0" presId="urn:microsoft.com/office/officeart/2008/layout/LinedList"/>
    <dgm:cxn modelId="{489E5DF5-3C02-504A-BB3A-02F5601B8D00}" type="presParOf" srcId="{250057BB-D009-4F46-92B5-9BFF984C40D7}" destId="{C88DBB53-C2B1-E349-8E12-60785A0E2985}" srcOrd="9" destOrd="0" presId="urn:microsoft.com/office/officeart/2008/layout/LinedList"/>
    <dgm:cxn modelId="{6CA3CE18-F8E3-3C4A-889D-883AA0C43FDE}" type="presParOf" srcId="{250057BB-D009-4F46-92B5-9BFF984C40D7}" destId="{A7750328-8D72-934F-A1C8-350D0FD5F68F}" srcOrd="10" destOrd="0" presId="urn:microsoft.com/office/officeart/2008/layout/LinedList"/>
    <dgm:cxn modelId="{44734380-F848-944D-945E-AA67FF030748}" type="presParOf" srcId="{A7750328-8D72-934F-A1C8-350D0FD5F68F}" destId="{FB97DE37-7A0F-4042-BDE0-A8754D16AE0A}" srcOrd="0" destOrd="0" presId="urn:microsoft.com/office/officeart/2008/layout/LinedList"/>
    <dgm:cxn modelId="{8282D2B7-440A-EF47-A5E2-96806B87A6AF}" type="presParOf" srcId="{A7750328-8D72-934F-A1C8-350D0FD5F68F}" destId="{2313BA28-3C0B-3949-BFA2-0F04064B7FE8}" srcOrd="1" destOrd="0" presId="urn:microsoft.com/office/officeart/2008/layout/LinedList"/>
    <dgm:cxn modelId="{0FF2CC58-10FA-D14E-8012-DE7E97619ABC}" type="presParOf" srcId="{A7750328-8D72-934F-A1C8-350D0FD5F68F}" destId="{B3F2AFED-307F-D642-93CD-06150273591C}" srcOrd="2" destOrd="0" presId="urn:microsoft.com/office/officeart/2008/layout/LinedList"/>
    <dgm:cxn modelId="{1DC3FCDC-1FE4-0F4A-9412-E641A9ACAE71}" type="presParOf" srcId="{250057BB-D009-4F46-92B5-9BFF984C40D7}" destId="{6DF63DD7-DE9F-5540-AC98-9DF9361CBE6A}" srcOrd="11" destOrd="0" presId="urn:microsoft.com/office/officeart/2008/layout/LinedList"/>
    <dgm:cxn modelId="{6C6C1B72-219A-C74C-BC7F-36C6E587955B}" type="presParOf" srcId="{250057BB-D009-4F46-92B5-9BFF984C40D7}" destId="{3F11E618-3388-EC48-86F3-B03AF300FD45}" srcOrd="12" destOrd="0" presId="urn:microsoft.com/office/officeart/2008/layout/LinedList"/>
    <dgm:cxn modelId="{2F6AD8BF-3172-2145-869A-BD9FD2BAB3F9}" type="presParOf" srcId="{250057BB-D009-4F46-92B5-9BFF984C40D7}" destId="{DE28E16C-3FCE-3147-9608-D541A48523C0}" srcOrd="13" destOrd="0" presId="urn:microsoft.com/office/officeart/2008/layout/LinedList"/>
    <dgm:cxn modelId="{57D355E4-D21A-C948-BF93-7BD7129A8869}" type="presParOf" srcId="{DE28E16C-3FCE-3147-9608-D541A48523C0}" destId="{C06C6455-DC54-384A-BAC7-ECFA14A9E089}" srcOrd="0" destOrd="0" presId="urn:microsoft.com/office/officeart/2008/layout/LinedList"/>
    <dgm:cxn modelId="{B76A07BE-0232-1C49-A365-7BD1E8EEAAF5}" type="presParOf" srcId="{DE28E16C-3FCE-3147-9608-D541A48523C0}" destId="{550F3027-C528-9C42-AF29-6B79709076BD}" srcOrd="1" destOrd="0" presId="urn:microsoft.com/office/officeart/2008/layout/LinedList"/>
    <dgm:cxn modelId="{8F3D1C84-8258-B44C-9638-A1F481214CA3}" type="presParOf" srcId="{DE28E16C-3FCE-3147-9608-D541A48523C0}" destId="{E332FA10-EAB5-6745-8F82-3DABCE8C74DF}" srcOrd="2" destOrd="0" presId="urn:microsoft.com/office/officeart/2008/layout/LinedList"/>
    <dgm:cxn modelId="{A8C5DFB0-3FE0-8145-8932-FD0D14AEF14A}" type="presParOf" srcId="{250057BB-D009-4F46-92B5-9BFF984C40D7}" destId="{203CEBD1-CE95-F84C-BAD9-979458BF7A44}" srcOrd="14" destOrd="0" presId="urn:microsoft.com/office/officeart/2008/layout/LinedList"/>
    <dgm:cxn modelId="{16A55060-B314-5643-A736-BF72BEBCF888}" type="presParOf" srcId="{250057BB-D009-4F46-92B5-9BFF984C40D7}" destId="{B74B9CA5-D762-114E-9E92-7EB4ACEF99AA}" srcOrd="15" destOrd="0" presId="urn:microsoft.com/office/officeart/2008/layout/LinedList"/>
    <dgm:cxn modelId="{51A303EA-9A48-CA4F-AA1A-858599F581D7}" type="presParOf" srcId="{250057BB-D009-4F46-92B5-9BFF984C40D7}" destId="{9FB60DB8-BC43-1B44-B502-08A3CB87DB1A}" srcOrd="16" destOrd="0" presId="urn:microsoft.com/office/officeart/2008/layout/LinedList"/>
    <dgm:cxn modelId="{ED86DEFE-ED2A-2E41-8DFB-80C2694CC0C1}" type="presParOf" srcId="{9FB60DB8-BC43-1B44-B502-08A3CB87DB1A}" destId="{C6EEE341-7695-9348-95FE-5192881573DF}" srcOrd="0" destOrd="0" presId="urn:microsoft.com/office/officeart/2008/layout/LinedList"/>
    <dgm:cxn modelId="{2D02AC5E-8DAC-BB4D-945E-B883D2F1E817}" type="presParOf" srcId="{9FB60DB8-BC43-1B44-B502-08A3CB87DB1A}" destId="{8723FBC7-9B11-F442-91B2-D1056E446596}" srcOrd="1" destOrd="0" presId="urn:microsoft.com/office/officeart/2008/layout/LinedList"/>
    <dgm:cxn modelId="{719A46DA-75B4-2744-ABBC-4E81F705394B}" type="presParOf" srcId="{9FB60DB8-BC43-1B44-B502-08A3CB87DB1A}" destId="{F988DA42-10B8-6042-BE16-FE9D6734F1F7}" srcOrd="2" destOrd="0" presId="urn:microsoft.com/office/officeart/2008/layout/LinedList"/>
    <dgm:cxn modelId="{8A4AB5A8-6FC2-D448-89F0-11A4587D2B24}" type="presParOf" srcId="{250057BB-D009-4F46-92B5-9BFF984C40D7}" destId="{D18222EE-D2CC-4F48-AE23-02E679766B99}" srcOrd="17" destOrd="0" presId="urn:microsoft.com/office/officeart/2008/layout/LinedList"/>
    <dgm:cxn modelId="{655660BC-6169-5B44-8211-2A433D4362C0}" type="presParOf" srcId="{250057BB-D009-4F46-92B5-9BFF984C40D7}" destId="{4D48E3C5-521A-2D4E-91E9-6040ECECAF21}" srcOrd="18"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894F9E-3692-4FC2-8A4F-D4608F56252A}" type="doc">
      <dgm:prSet loTypeId="urn:microsoft.com/office/officeart/2005/8/layout/chevron2" loCatId="process" qsTypeId="urn:microsoft.com/office/officeart/2005/8/quickstyle/simple1" qsCatId="simple" csTypeId="urn:microsoft.com/office/officeart/2005/8/colors/colorful1" csCatId="colorful" phldr="1"/>
      <dgm:spPr/>
      <dgm:t>
        <a:bodyPr/>
        <a:lstStyle/>
        <a:p>
          <a:endParaRPr lang="en-US"/>
        </a:p>
      </dgm:t>
    </dgm:pt>
    <dgm:pt modelId="{5457B1D8-9F0C-41C2-AE2E-35E4D690CBBC}">
      <dgm:prSet phldrT="[Text]" custT="1"/>
      <dgm:spPr/>
      <dgm:t>
        <a:bodyPr/>
        <a:lstStyle/>
        <a:p>
          <a:r>
            <a:rPr lang="en-US" sz="2400" b="1" i="0" dirty="0"/>
            <a:t>1</a:t>
          </a:r>
        </a:p>
      </dgm:t>
    </dgm:pt>
    <dgm:pt modelId="{1F2B9659-C571-4460-AE6E-A538CA6F4F63}" type="parTrans" cxnId="{4A1B8765-6215-411E-8AB4-E58B482EA9BA}">
      <dgm:prSet/>
      <dgm:spPr/>
      <dgm:t>
        <a:bodyPr/>
        <a:lstStyle/>
        <a:p>
          <a:endParaRPr lang="en-US" sz="2200"/>
        </a:p>
      </dgm:t>
    </dgm:pt>
    <dgm:pt modelId="{A49B4C22-E5B9-4B7B-A7C3-C4B4A169219A}" type="sibTrans" cxnId="{4A1B8765-6215-411E-8AB4-E58B482EA9BA}">
      <dgm:prSet/>
      <dgm:spPr/>
      <dgm:t>
        <a:bodyPr/>
        <a:lstStyle/>
        <a:p>
          <a:endParaRPr lang="en-US" sz="2200"/>
        </a:p>
      </dgm:t>
    </dgm:pt>
    <dgm:pt modelId="{378022E2-ECCA-4B14-8DD7-18638589DD06}">
      <dgm:prSet phldrT="[Text]" custT="1"/>
      <dgm:spPr/>
      <dgm:t>
        <a:bodyPr/>
        <a:lstStyle/>
        <a:p>
          <a:r>
            <a:rPr lang="vi-VN" sz="2400" b="0" i="0" dirty="0"/>
            <a:t>Không cung cấp đầy đủ thực phẩm, quần áo và nơi ở (bao gồm cả việc bỏ rơi trẻ,</a:t>
          </a:r>
          <a:r>
            <a:rPr lang="en-US" sz="2400" b="0" i="0" dirty="0"/>
            <a:t> </a:t>
          </a:r>
          <a:r>
            <a:rPr lang="vi-VN" sz="2400" b="0" i="0" dirty="0"/>
            <a:t>hoặc đuổi trẻ khỏi nơi cư ngụ)</a:t>
          </a:r>
          <a:r>
            <a:rPr lang="en-US" sz="2400" b="0" i="0" dirty="0"/>
            <a:t>.</a:t>
          </a:r>
          <a:endParaRPr lang="en-US" sz="2400" b="1" i="0" dirty="0"/>
        </a:p>
      </dgm:t>
    </dgm:pt>
    <dgm:pt modelId="{17E23DA5-8C35-4331-94F1-0C764BE99A9F}" type="parTrans" cxnId="{DADA0C52-BC26-42F0-B98C-4DF6FE9BF710}">
      <dgm:prSet/>
      <dgm:spPr/>
      <dgm:t>
        <a:bodyPr/>
        <a:lstStyle/>
        <a:p>
          <a:endParaRPr lang="en-US" sz="2200"/>
        </a:p>
      </dgm:t>
    </dgm:pt>
    <dgm:pt modelId="{4D75866B-DAAE-4F79-9D64-789E21E93907}" type="sibTrans" cxnId="{DADA0C52-BC26-42F0-B98C-4DF6FE9BF710}">
      <dgm:prSet/>
      <dgm:spPr/>
      <dgm:t>
        <a:bodyPr/>
        <a:lstStyle/>
        <a:p>
          <a:endParaRPr lang="en-US" sz="2200"/>
        </a:p>
      </dgm:t>
    </dgm:pt>
    <dgm:pt modelId="{CF2EA120-2270-4C75-A6D1-9A935CF0A0EB}">
      <dgm:prSet phldrT="[Text]" custT="1"/>
      <dgm:spPr/>
      <dgm:t>
        <a:bodyPr/>
        <a:lstStyle/>
        <a:p>
          <a:r>
            <a:rPr lang="en-US" sz="2400" b="1" i="0" dirty="0"/>
            <a:t>2</a:t>
          </a:r>
        </a:p>
      </dgm:t>
    </dgm:pt>
    <dgm:pt modelId="{B019104D-25AE-482D-BCD9-3499D12D651B}" type="parTrans" cxnId="{DBC64D8D-69C7-4ACA-902C-F086171D0A40}">
      <dgm:prSet/>
      <dgm:spPr/>
      <dgm:t>
        <a:bodyPr/>
        <a:lstStyle/>
        <a:p>
          <a:endParaRPr lang="en-US" sz="2200"/>
        </a:p>
      </dgm:t>
    </dgm:pt>
    <dgm:pt modelId="{87371276-18C8-4D66-903A-0CD013562209}" type="sibTrans" cxnId="{DBC64D8D-69C7-4ACA-902C-F086171D0A40}">
      <dgm:prSet/>
      <dgm:spPr/>
      <dgm:t>
        <a:bodyPr/>
        <a:lstStyle/>
        <a:p>
          <a:endParaRPr lang="en-US" sz="2200"/>
        </a:p>
      </dgm:t>
    </dgm:pt>
    <dgm:pt modelId="{3841DA01-A1BB-4535-81BB-4BE5AD45720E}">
      <dgm:prSet phldrT="[Text]" custT="1"/>
      <dgm:spPr/>
      <dgm:t>
        <a:bodyPr/>
        <a:lstStyle/>
        <a:p>
          <a:r>
            <a:rPr lang="en-US" sz="2400" b="0" i="0" dirty="0" err="1">
              <a:latin typeface="Arial" panose="020B0604020202020204" pitchFamily="34" charset="0"/>
              <a:cs typeface="Arial" panose="020B0604020202020204" pitchFamily="34" charset="0"/>
            </a:rPr>
            <a:t>Không</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bảo</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vệ</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trẻ</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khỏi</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những</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nguy</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hiểm</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hoặc</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tổn</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hại</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về</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thể</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chất</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và</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tinh</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thần</a:t>
          </a:r>
          <a:r>
            <a:rPr lang="en-US" sz="2400" b="0" i="0" dirty="0">
              <a:latin typeface="Arial" panose="020B0604020202020204" pitchFamily="34" charset="0"/>
              <a:cs typeface="Arial" panose="020B0604020202020204" pitchFamily="34" charset="0"/>
            </a:rPr>
            <a:t>.</a:t>
          </a:r>
          <a:endParaRPr lang="en-US" sz="2400" b="1" i="0" dirty="0">
            <a:latin typeface="Arial" panose="020B0604020202020204" pitchFamily="34" charset="0"/>
            <a:cs typeface="Arial" panose="020B0604020202020204" pitchFamily="34" charset="0"/>
          </a:endParaRPr>
        </a:p>
      </dgm:t>
    </dgm:pt>
    <dgm:pt modelId="{3E069691-EF04-43B6-A6CB-6EAA50EBCA75}" type="parTrans" cxnId="{E3D01812-A843-48F7-9291-F14B6C09BEEB}">
      <dgm:prSet/>
      <dgm:spPr/>
      <dgm:t>
        <a:bodyPr/>
        <a:lstStyle/>
        <a:p>
          <a:endParaRPr lang="en-US" sz="2200"/>
        </a:p>
      </dgm:t>
    </dgm:pt>
    <dgm:pt modelId="{CC586C9A-4B97-46BD-90AA-795D919EFC84}" type="sibTrans" cxnId="{E3D01812-A843-48F7-9291-F14B6C09BEEB}">
      <dgm:prSet/>
      <dgm:spPr/>
      <dgm:t>
        <a:bodyPr/>
        <a:lstStyle/>
        <a:p>
          <a:endParaRPr lang="en-US" sz="2200"/>
        </a:p>
      </dgm:t>
    </dgm:pt>
    <dgm:pt modelId="{A31AAAD2-2965-4C0A-9178-C806B32B1E7C}">
      <dgm:prSet phldrT="[Text]" custT="1"/>
      <dgm:spPr/>
      <dgm:t>
        <a:bodyPr/>
        <a:lstStyle/>
        <a:p>
          <a:r>
            <a:rPr lang="en-US" sz="2400" b="1" i="0" dirty="0"/>
            <a:t>3</a:t>
          </a:r>
        </a:p>
      </dgm:t>
    </dgm:pt>
    <dgm:pt modelId="{07C0EB24-AD26-48F6-B318-E873E13799D9}" type="parTrans" cxnId="{70728A70-F570-4CC7-A361-4783D9DDA094}">
      <dgm:prSet/>
      <dgm:spPr/>
      <dgm:t>
        <a:bodyPr/>
        <a:lstStyle/>
        <a:p>
          <a:endParaRPr lang="en-US" sz="2200"/>
        </a:p>
      </dgm:t>
    </dgm:pt>
    <dgm:pt modelId="{77005A03-772B-4848-9878-D71E6C217097}" type="sibTrans" cxnId="{70728A70-F570-4CC7-A361-4783D9DDA094}">
      <dgm:prSet/>
      <dgm:spPr/>
      <dgm:t>
        <a:bodyPr/>
        <a:lstStyle/>
        <a:p>
          <a:endParaRPr lang="en-US" sz="2200"/>
        </a:p>
      </dgm:t>
    </dgm:pt>
    <dgm:pt modelId="{FF5C4662-AAD6-4B8A-89A1-33583256A84F}">
      <dgm:prSet phldrT="[Text]" custT="1"/>
      <dgm:spPr/>
      <dgm:t>
        <a:bodyPr/>
        <a:lstStyle/>
        <a:p>
          <a:r>
            <a:rPr lang="en-US" sz="2400" b="0" i="0" dirty="0" err="1">
              <a:latin typeface="Arial" panose="020B0604020202020204" pitchFamily="34" charset="0"/>
              <a:cs typeface="Arial" panose="020B0604020202020204" pitchFamily="34" charset="0"/>
            </a:rPr>
            <a:t>Không</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giám</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sát</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đúng</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mức</a:t>
          </a:r>
          <a:r>
            <a:rPr lang="en-US" sz="2400" b="0" i="0" dirty="0">
              <a:latin typeface="Arial" panose="020B0604020202020204" pitchFamily="34" charset="0"/>
              <a:cs typeface="Arial" panose="020B0604020202020204" pitchFamily="34" charset="0"/>
            </a:rPr>
            <a:t> </a:t>
          </a:r>
          <a:r>
            <a:rPr lang="en-US" sz="2400" b="0" i="0" dirty="0" err="1">
              <a:latin typeface="Arial" panose="020B0604020202020204" pitchFamily="34" charset="0"/>
              <a:cs typeface="Arial" panose="020B0604020202020204" pitchFamily="34" charset="0"/>
            </a:rPr>
            <a:t>và</a:t>
          </a:r>
          <a:r>
            <a:rPr lang="en-US" sz="2400" b="0" i="0" dirty="0">
              <a:latin typeface="Arial" panose="020B0604020202020204" pitchFamily="34" charset="0"/>
              <a:cs typeface="Arial" panose="020B0604020202020204" pitchFamily="34" charset="0"/>
            </a:rPr>
            <a:t> </a:t>
          </a:r>
          <a:r>
            <a:rPr lang="vi-VN" sz="2400" b="0" i="0" dirty="0">
              <a:latin typeface="Arial" panose="020B0604020202020204" pitchFamily="34" charset="0"/>
              <a:cs typeface="Arial" panose="020B0604020202020204" pitchFamily="34" charset="0"/>
            </a:rPr>
            <a:t>phù hợp. </a:t>
          </a:r>
          <a:endParaRPr lang="en-US" sz="2400" b="1" i="0" dirty="0">
            <a:latin typeface="Arial" panose="020B0604020202020204" pitchFamily="34" charset="0"/>
            <a:cs typeface="Arial" panose="020B0604020202020204" pitchFamily="34" charset="0"/>
          </a:endParaRPr>
        </a:p>
      </dgm:t>
    </dgm:pt>
    <dgm:pt modelId="{6D218570-223C-42A7-876F-2EADE8334BC2}" type="parTrans" cxnId="{6D3A07E0-9918-4FAA-8A52-70205587CA28}">
      <dgm:prSet/>
      <dgm:spPr/>
      <dgm:t>
        <a:bodyPr/>
        <a:lstStyle/>
        <a:p>
          <a:endParaRPr lang="en-US" sz="2200"/>
        </a:p>
      </dgm:t>
    </dgm:pt>
    <dgm:pt modelId="{E5059A7F-62DB-4100-991F-155137DB50CD}" type="sibTrans" cxnId="{6D3A07E0-9918-4FAA-8A52-70205587CA28}">
      <dgm:prSet/>
      <dgm:spPr/>
      <dgm:t>
        <a:bodyPr/>
        <a:lstStyle/>
        <a:p>
          <a:endParaRPr lang="en-US" sz="2200"/>
        </a:p>
      </dgm:t>
    </dgm:pt>
    <dgm:pt modelId="{E38BDD70-1BFC-4AE9-B2AB-BBBED36AB424}" type="pres">
      <dgm:prSet presAssocID="{58894F9E-3692-4FC2-8A4F-D4608F56252A}" presName="linearFlow" presStyleCnt="0">
        <dgm:presLayoutVars>
          <dgm:dir/>
          <dgm:animLvl val="lvl"/>
          <dgm:resizeHandles val="exact"/>
        </dgm:presLayoutVars>
      </dgm:prSet>
      <dgm:spPr/>
      <dgm:t>
        <a:bodyPr/>
        <a:lstStyle/>
        <a:p>
          <a:endParaRPr lang="en-US"/>
        </a:p>
      </dgm:t>
    </dgm:pt>
    <dgm:pt modelId="{DE5F9A31-2038-4CBA-9070-50F27DEE75E1}" type="pres">
      <dgm:prSet presAssocID="{5457B1D8-9F0C-41C2-AE2E-35E4D690CBBC}" presName="composite" presStyleCnt="0"/>
      <dgm:spPr/>
    </dgm:pt>
    <dgm:pt modelId="{672A9F09-FBD5-4334-96A7-2DEE0BDD7A2B}" type="pres">
      <dgm:prSet presAssocID="{5457B1D8-9F0C-41C2-AE2E-35E4D690CBBC}" presName="parentText" presStyleLbl="alignNode1" presStyleIdx="0" presStyleCnt="3">
        <dgm:presLayoutVars>
          <dgm:chMax val="1"/>
          <dgm:bulletEnabled val="1"/>
        </dgm:presLayoutVars>
      </dgm:prSet>
      <dgm:spPr/>
      <dgm:t>
        <a:bodyPr/>
        <a:lstStyle/>
        <a:p>
          <a:endParaRPr lang="en-US"/>
        </a:p>
      </dgm:t>
    </dgm:pt>
    <dgm:pt modelId="{51A06240-5A45-4DC7-95AA-A86E7A5FD664}" type="pres">
      <dgm:prSet presAssocID="{5457B1D8-9F0C-41C2-AE2E-35E4D690CBBC}" presName="descendantText" presStyleLbl="alignAcc1" presStyleIdx="0" presStyleCnt="3">
        <dgm:presLayoutVars>
          <dgm:bulletEnabled val="1"/>
        </dgm:presLayoutVars>
      </dgm:prSet>
      <dgm:spPr/>
      <dgm:t>
        <a:bodyPr/>
        <a:lstStyle/>
        <a:p>
          <a:endParaRPr lang="en-US"/>
        </a:p>
      </dgm:t>
    </dgm:pt>
    <dgm:pt modelId="{64890A19-FEA5-4EA6-B0FD-3567694BA35A}" type="pres">
      <dgm:prSet presAssocID="{A49B4C22-E5B9-4B7B-A7C3-C4B4A169219A}" presName="sp" presStyleCnt="0"/>
      <dgm:spPr/>
    </dgm:pt>
    <dgm:pt modelId="{05E84458-06E8-490D-9327-157A0BB1252E}" type="pres">
      <dgm:prSet presAssocID="{CF2EA120-2270-4C75-A6D1-9A935CF0A0EB}" presName="composite" presStyleCnt="0"/>
      <dgm:spPr/>
    </dgm:pt>
    <dgm:pt modelId="{120EDC9B-A9A7-4785-972D-403AAEDD57F3}" type="pres">
      <dgm:prSet presAssocID="{CF2EA120-2270-4C75-A6D1-9A935CF0A0EB}" presName="parentText" presStyleLbl="alignNode1" presStyleIdx="1" presStyleCnt="3">
        <dgm:presLayoutVars>
          <dgm:chMax val="1"/>
          <dgm:bulletEnabled val="1"/>
        </dgm:presLayoutVars>
      </dgm:prSet>
      <dgm:spPr/>
      <dgm:t>
        <a:bodyPr/>
        <a:lstStyle/>
        <a:p>
          <a:endParaRPr lang="en-US"/>
        </a:p>
      </dgm:t>
    </dgm:pt>
    <dgm:pt modelId="{74E0C945-67D1-462F-A414-FA8D0D1B2C13}" type="pres">
      <dgm:prSet presAssocID="{CF2EA120-2270-4C75-A6D1-9A935CF0A0EB}" presName="descendantText" presStyleLbl="alignAcc1" presStyleIdx="1" presStyleCnt="3">
        <dgm:presLayoutVars>
          <dgm:bulletEnabled val="1"/>
        </dgm:presLayoutVars>
      </dgm:prSet>
      <dgm:spPr/>
      <dgm:t>
        <a:bodyPr/>
        <a:lstStyle/>
        <a:p>
          <a:endParaRPr lang="en-US"/>
        </a:p>
      </dgm:t>
    </dgm:pt>
    <dgm:pt modelId="{5DCA2FC8-7F3C-4CC0-8CD6-AC6CFA4A5B28}" type="pres">
      <dgm:prSet presAssocID="{87371276-18C8-4D66-903A-0CD013562209}" presName="sp" presStyleCnt="0"/>
      <dgm:spPr/>
    </dgm:pt>
    <dgm:pt modelId="{3A04E419-FF39-4F71-8215-AA3159C2AFFE}" type="pres">
      <dgm:prSet presAssocID="{A31AAAD2-2965-4C0A-9178-C806B32B1E7C}" presName="composite" presStyleCnt="0"/>
      <dgm:spPr/>
    </dgm:pt>
    <dgm:pt modelId="{A961A94D-DCE9-4CC3-B9DC-9C2E45A9C23F}" type="pres">
      <dgm:prSet presAssocID="{A31AAAD2-2965-4C0A-9178-C806B32B1E7C}" presName="parentText" presStyleLbl="alignNode1" presStyleIdx="2" presStyleCnt="3">
        <dgm:presLayoutVars>
          <dgm:chMax val="1"/>
          <dgm:bulletEnabled val="1"/>
        </dgm:presLayoutVars>
      </dgm:prSet>
      <dgm:spPr/>
      <dgm:t>
        <a:bodyPr/>
        <a:lstStyle/>
        <a:p>
          <a:endParaRPr lang="en-US"/>
        </a:p>
      </dgm:t>
    </dgm:pt>
    <dgm:pt modelId="{626D7A99-9DE3-4371-AB5A-49ED5EF87558}" type="pres">
      <dgm:prSet presAssocID="{A31AAAD2-2965-4C0A-9178-C806B32B1E7C}" presName="descendantText" presStyleLbl="alignAcc1" presStyleIdx="2" presStyleCnt="3" custLinFactNeighborX="-92">
        <dgm:presLayoutVars>
          <dgm:bulletEnabled val="1"/>
        </dgm:presLayoutVars>
      </dgm:prSet>
      <dgm:spPr/>
      <dgm:t>
        <a:bodyPr/>
        <a:lstStyle/>
        <a:p>
          <a:endParaRPr lang="en-US"/>
        </a:p>
      </dgm:t>
    </dgm:pt>
  </dgm:ptLst>
  <dgm:cxnLst>
    <dgm:cxn modelId="{6D3A07E0-9918-4FAA-8A52-70205587CA28}" srcId="{A31AAAD2-2965-4C0A-9178-C806B32B1E7C}" destId="{FF5C4662-AAD6-4B8A-89A1-33583256A84F}" srcOrd="0" destOrd="0" parTransId="{6D218570-223C-42A7-876F-2EADE8334BC2}" sibTransId="{E5059A7F-62DB-4100-991F-155137DB50CD}"/>
    <dgm:cxn modelId="{DADA0C52-BC26-42F0-B98C-4DF6FE9BF710}" srcId="{5457B1D8-9F0C-41C2-AE2E-35E4D690CBBC}" destId="{378022E2-ECCA-4B14-8DD7-18638589DD06}" srcOrd="0" destOrd="0" parTransId="{17E23DA5-8C35-4331-94F1-0C764BE99A9F}" sibTransId="{4D75866B-DAAE-4F79-9D64-789E21E93907}"/>
    <dgm:cxn modelId="{A52EE1D8-3513-4C90-98C0-D50B776CB1D7}" type="presOf" srcId="{5457B1D8-9F0C-41C2-AE2E-35E4D690CBBC}" destId="{672A9F09-FBD5-4334-96A7-2DEE0BDD7A2B}" srcOrd="0" destOrd="0" presId="urn:microsoft.com/office/officeart/2005/8/layout/chevron2"/>
    <dgm:cxn modelId="{8F13DFC0-D87C-4A95-BDFC-2F459EDE251E}" type="presOf" srcId="{3841DA01-A1BB-4535-81BB-4BE5AD45720E}" destId="{74E0C945-67D1-462F-A414-FA8D0D1B2C13}" srcOrd="0" destOrd="0" presId="urn:microsoft.com/office/officeart/2005/8/layout/chevron2"/>
    <dgm:cxn modelId="{DFAC9F87-A888-4055-80B9-9CC7FA0FBFE9}" type="presOf" srcId="{58894F9E-3692-4FC2-8A4F-D4608F56252A}" destId="{E38BDD70-1BFC-4AE9-B2AB-BBBED36AB424}" srcOrd="0" destOrd="0" presId="urn:microsoft.com/office/officeart/2005/8/layout/chevron2"/>
    <dgm:cxn modelId="{DBC64D8D-69C7-4ACA-902C-F086171D0A40}" srcId="{58894F9E-3692-4FC2-8A4F-D4608F56252A}" destId="{CF2EA120-2270-4C75-A6D1-9A935CF0A0EB}" srcOrd="1" destOrd="0" parTransId="{B019104D-25AE-482D-BCD9-3499D12D651B}" sibTransId="{87371276-18C8-4D66-903A-0CD013562209}"/>
    <dgm:cxn modelId="{E3D01812-A843-48F7-9291-F14B6C09BEEB}" srcId="{CF2EA120-2270-4C75-A6D1-9A935CF0A0EB}" destId="{3841DA01-A1BB-4535-81BB-4BE5AD45720E}" srcOrd="0" destOrd="0" parTransId="{3E069691-EF04-43B6-A6CB-6EAA50EBCA75}" sibTransId="{CC586C9A-4B97-46BD-90AA-795D919EFC84}"/>
    <dgm:cxn modelId="{AECB03DA-0CE0-41EC-BE72-6B4CBA742B85}" type="presOf" srcId="{FF5C4662-AAD6-4B8A-89A1-33583256A84F}" destId="{626D7A99-9DE3-4371-AB5A-49ED5EF87558}" srcOrd="0" destOrd="0" presId="urn:microsoft.com/office/officeart/2005/8/layout/chevron2"/>
    <dgm:cxn modelId="{9F054149-E1C0-4D40-83F8-54CCF34C0883}" type="presOf" srcId="{A31AAAD2-2965-4C0A-9178-C806B32B1E7C}" destId="{A961A94D-DCE9-4CC3-B9DC-9C2E45A9C23F}" srcOrd="0" destOrd="0" presId="urn:microsoft.com/office/officeart/2005/8/layout/chevron2"/>
    <dgm:cxn modelId="{4A1B8765-6215-411E-8AB4-E58B482EA9BA}" srcId="{58894F9E-3692-4FC2-8A4F-D4608F56252A}" destId="{5457B1D8-9F0C-41C2-AE2E-35E4D690CBBC}" srcOrd="0" destOrd="0" parTransId="{1F2B9659-C571-4460-AE6E-A538CA6F4F63}" sibTransId="{A49B4C22-E5B9-4B7B-A7C3-C4B4A169219A}"/>
    <dgm:cxn modelId="{B4A5F641-750A-4F24-A11E-567B13352F73}" type="presOf" srcId="{378022E2-ECCA-4B14-8DD7-18638589DD06}" destId="{51A06240-5A45-4DC7-95AA-A86E7A5FD664}" srcOrd="0" destOrd="0" presId="urn:microsoft.com/office/officeart/2005/8/layout/chevron2"/>
    <dgm:cxn modelId="{70728A70-F570-4CC7-A361-4783D9DDA094}" srcId="{58894F9E-3692-4FC2-8A4F-D4608F56252A}" destId="{A31AAAD2-2965-4C0A-9178-C806B32B1E7C}" srcOrd="2" destOrd="0" parTransId="{07C0EB24-AD26-48F6-B318-E873E13799D9}" sibTransId="{77005A03-772B-4848-9878-D71E6C217097}"/>
    <dgm:cxn modelId="{B8ACC30C-FEBE-4A23-B57D-C02A0F9CD0BF}" type="presOf" srcId="{CF2EA120-2270-4C75-A6D1-9A935CF0A0EB}" destId="{120EDC9B-A9A7-4785-972D-403AAEDD57F3}" srcOrd="0" destOrd="0" presId="urn:microsoft.com/office/officeart/2005/8/layout/chevron2"/>
    <dgm:cxn modelId="{0186A58D-77A7-43B3-9422-F51EE59A534A}" type="presParOf" srcId="{E38BDD70-1BFC-4AE9-B2AB-BBBED36AB424}" destId="{DE5F9A31-2038-4CBA-9070-50F27DEE75E1}" srcOrd="0" destOrd="0" presId="urn:microsoft.com/office/officeart/2005/8/layout/chevron2"/>
    <dgm:cxn modelId="{5E6A9930-F04B-406A-B9C7-474628B6BF23}" type="presParOf" srcId="{DE5F9A31-2038-4CBA-9070-50F27DEE75E1}" destId="{672A9F09-FBD5-4334-96A7-2DEE0BDD7A2B}" srcOrd="0" destOrd="0" presId="urn:microsoft.com/office/officeart/2005/8/layout/chevron2"/>
    <dgm:cxn modelId="{E232A3E2-01C5-4F46-AEB2-99909CDA1F7B}" type="presParOf" srcId="{DE5F9A31-2038-4CBA-9070-50F27DEE75E1}" destId="{51A06240-5A45-4DC7-95AA-A86E7A5FD664}" srcOrd="1" destOrd="0" presId="urn:microsoft.com/office/officeart/2005/8/layout/chevron2"/>
    <dgm:cxn modelId="{F891B9C8-D766-4793-8786-5DF85E6952DC}" type="presParOf" srcId="{E38BDD70-1BFC-4AE9-B2AB-BBBED36AB424}" destId="{64890A19-FEA5-4EA6-B0FD-3567694BA35A}" srcOrd="1" destOrd="0" presId="urn:microsoft.com/office/officeart/2005/8/layout/chevron2"/>
    <dgm:cxn modelId="{53ABE532-7840-4ED3-856B-4922F4CBFC6E}" type="presParOf" srcId="{E38BDD70-1BFC-4AE9-B2AB-BBBED36AB424}" destId="{05E84458-06E8-490D-9327-157A0BB1252E}" srcOrd="2" destOrd="0" presId="urn:microsoft.com/office/officeart/2005/8/layout/chevron2"/>
    <dgm:cxn modelId="{2CB3047B-980A-489F-AAB8-7C32F7B0D363}" type="presParOf" srcId="{05E84458-06E8-490D-9327-157A0BB1252E}" destId="{120EDC9B-A9A7-4785-972D-403AAEDD57F3}" srcOrd="0" destOrd="0" presId="urn:microsoft.com/office/officeart/2005/8/layout/chevron2"/>
    <dgm:cxn modelId="{DE66C3B0-2F18-4673-9BB5-2835A21863ED}" type="presParOf" srcId="{05E84458-06E8-490D-9327-157A0BB1252E}" destId="{74E0C945-67D1-462F-A414-FA8D0D1B2C13}" srcOrd="1" destOrd="0" presId="urn:microsoft.com/office/officeart/2005/8/layout/chevron2"/>
    <dgm:cxn modelId="{88AB9792-DF0D-45F8-8019-B49B9913DC5B}" type="presParOf" srcId="{E38BDD70-1BFC-4AE9-B2AB-BBBED36AB424}" destId="{5DCA2FC8-7F3C-4CC0-8CD6-AC6CFA4A5B28}" srcOrd="3" destOrd="0" presId="urn:microsoft.com/office/officeart/2005/8/layout/chevron2"/>
    <dgm:cxn modelId="{CBA76D04-B950-4EEA-B4EA-13F7FB614ED2}" type="presParOf" srcId="{E38BDD70-1BFC-4AE9-B2AB-BBBED36AB424}" destId="{3A04E419-FF39-4F71-8215-AA3159C2AFFE}" srcOrd="4" destOrd="0" presId="urn:microsoft.com/office/officeart/2005/8/layout/chevron2"/>
    <dgm:cxn modelId="{291BECF5-661A-469A-915A-566C2CFC1280}" type="presParOf" srcId="{3A04E419-FF39-4F71-8215-AA3159C2AFFE}" destId="{A961A94D-DCE9-4CC3-B9DC-9C2E45A9C23F}" srcOrd="0" destOrd="0" presId="urn:microsoft.com/office/officeart/2005/8/layout/chevron2"/>
    <dgm:cxn modelId="{814E466D-A285-4A37-9634-01D219193FA5}" type="presParOf" srcId="{3A04E419-FF39-4F71-8215-AA3159C2AFFE}" destId="{626D7A99-9DE3-4371-AB5A-49ED5EF8755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699E96F-0F40-400A-B3D4-775743C3B3B2}"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570E40B9-C055-4710-BD47-768898BCEBEA}">
      <dgm:prSet phldrT="[Text]"/>
      <dgm:spPr/>
      <dgm:t>
        <a:bodyPr/>
        <a:lstStyle/>
        <a:p>
          <a:r>
            <a:rPr lang="vi-VN" b="1" i="1" dirty="0">
              <a:latin typeface="Arial" panose="020B0604020202020204" pitchFamily="34" charset="0"/>
              <a:cs typeface="Arial" panose="020B0604020202020204" pitchFamily="34" charset="0"/>
            </a:rPr>
            <a:t>Vai trò trong công tác phòng ngừa</a:t>
          </a:r>
          <a:endParaRPr lang="en-US" dirty="0">
            <a:latin typeface="Arial" panose="020B0604020202020204" pitchFamily="34" charset="0"/>
            <a:cs typeface="Arial" panose="020B0604020202020204" pitchFamily="34" charset="0"/>
          </a:endParaRPr>
        </a:p>
      </dgm:t>
    </dgm:pt>
    <dgm:pt modelId="{C369162A-8E1C-47EB-9DC5-7AE9712B73B4}" type="parTrans" cxnId="{1DC26DFC-D9B6-4AEC-BD59-659C9A7806D8}">
      <dgm:prSet/>
      <dgm:spPr/>
      <dgm:t>
        <a:bodyPr/>
        <a:lstStyle/>
        <a:p>
          <a:endParaRPr lang="en-US"/>
        </a:p>
      </dgm:t>
    </dgm:pt>
    <dgm:pt modelId="{33733282-295D-4744-921B-7AC6E4F3F371}" type="sibTrans" cxnId="{1DC26DFC-D9B6-4AEC-BD59-659C9A7806D8}">
      <dgm:prSet/>
      <dgm:spPr/>
      <dgm:t>
        <a:bodyPr/>
        <a:lstStyle/>
        <a:p>
          <a:endParaRPr lang="en-US"/>
        </a:p>
      </dgm:t>
    </dgm:pt>
    <dgm:pt modelId="{63314C06-3C57-446D-8E48-591976B9CAC2}">
      <dgm:prSet phldrT="[Text]"/>
      <dgm:spPr/>
      <dgm:t>
        <a:bodyPr/>
        <a:lstStyle/>
        <a:p>
          <a:r>
            <a:rPr lang="vi-VN" b="1" i="1" dirty="0">
              <a:latin typeface="Arial" panose="020B0604020202020204" pitchFamily="34" charset="0"/>
              <a:cs typeface="Arial" panose="020B0604020202020204" pitchFamily="34" charset="0"/>
            </a:rPr>
            <a:t>Vai trò hỗ trợ người học </a:t>
          </a:r>
          <a:r>
            <a:rPr lang="vi-VN" dirty="0"/>
            <a:t>có nguy cơ bị </a:t>
          </a:r>
          <a:r>
            <a:rPr lang="en-US" dirty="0">
              <a:latin typeface="Arial" panose="020B0604020202020204" pitchFamily="34" charset="0"/>
              <a:cs typeface="Arial" panose="020B0604020202020204" pitchFamily="34" charset="0"/>
            </a:rPr>
            <a:t>BLHĐ</a:t>
          </a:r>
        </a:p>
      </dgm:t>
    </dgm:pt>
    <dgm:pt modelId="{216E7E13-CC42-4392-8685-9BD14EC12299}" type="parTrans" cxnId="{7C8A619C-7087-49AB-A827-B915D03157A8}">
      <dgm:prSet/>
      <dgm:spPr/>
      <dgm:t>
        <a:bodyPr/>
        <a:lstStyle/>
        <a:p>
          <a:endParaRPr lang="en-US"/>
        </a:p>
      </dgm:t>
    </dgm:pt>
    <dgm:pt modelId="{9432C58E-649E-47B0-BDE9-4CD903A580B1}" type="sibTrans" cxnId="{7C8A619C-7087-49AB-A827-B915D03157A8}">
      <dgm:prSet/>
      <dgm:spPr/>
      <dgm:t>
        <a:bodyPr/>
        <a:lstStyle/>
        <a:p>
          <a:endParaRPr lang="en-US"/>
        </a:p>
      </dgm:t>
    </dgm:pt>
    <dgm:pt modelId="{E49FFE40-B073-4229-AD61-A03C9C7CEF7C}">
      <dgm:prSet phldrT="[Text]"/>
      <dgm:spPr/>
      <dgm:t>
        <a:bodyPr/>
        <a:lstStyle/>
        <a:p>
          <a:r>
            <a:rPr lang="en-US" b="1" i="1" dirty="0" err="1">
              <a:latin typeface="Arial" panose="020B0604020202020204" pitchFamily="34" charset="0"/>
              <a:cs typeface="Arial" panose="020B0604020202020204" pitchFamily="34" charset="0"/>
            </a:rPr>
            <a:t>Vai</a:t>
          </a:r>
          <a:r>
            <a:rPr lang="en-US" b="1" i="1" dirty="0">
              <a:latin typeface="Arial" panose="020B0604020202020204" pitchFamily="34" charset="0"/>
              <a:cs typeface="Arial" panose="020B0604020202020204" pitchFamily="34" charset="0"/>
            </a:rPr>
            <a:t> </a:t>
          </a:r>
          <a:r>
            <a:rPr lang="en-US" b="1" i="1" dirty="0" err="1">
              <a:latin typeface="Arial" panose="020B0604020202020204" pitchFamily="34" charset="0"/>
              <a:cs typeface="Arial" panose="020B0604020202020204" pitchFamily="34" charset="0"/>
            </a:rPr>
            <a:t>trò</a:t>
          </a:r>
          <a:r>
            <a:rPr lang="en-US" b="1" i="1" dirty="0">
              <a:latin typeface="Arial" panose="020B0604020202020204" pitchFamily="34" charset="0"/>
              <a:cs typeface="Arial" panose="020B0604020202020204" pitchFamily="34" charset="0"/>
            </a:rPr>
            <a:t> </a:t>
          </a:r>
          <a:r>
            <a:rPr lang="en-US" b="1" i="1" dirty="0" err="1">
              <a:latin typeface="Arial" panose="020B0604020202020204" pitchFamily="34" charset="0"/>
              <a:cs typeface="Arial" panose="020B0604020202020204" pitchFamily="34" charset="0"/>
            </a:rPr>
            <a:t>trong</a:t>
          </a:r>
          <a:r>
            <a:rPr lang="en-US" b="1" i="1" dirty="0">
              <a:latin typeface="Arial" panose="020B0604020202020204" pitchFamily="34" charset="0"/>
              <a:cs typeface="Arial" panose="020B0604020202020204" pitchFamily="34" charset="0"/>
            </a:rPr>
            <a:t> can </a:t>
          </a:r>
          <a:r>
            <a:rPr lang="en-US" b="1" i="1" dirty="0" err="1">
              <a:latin typeface="Arial" panose="020B0604020202020204" pitchFamily="34" charset="0"/>
              <a:cs typeface="Arial" panose="020B0604020202020204" pitchFamily="34" charset="0"/>
            </a:rPr>
            <a:t>thiệp</a:t>
          </a:r>
          <a:r>
            <a:rPr lang="en-US" b="1"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BLHĐ</a:t>
          </a:r>
        </a:p>
      </dgm:t>
    </dgm:pt>
    <dgm:pt modelId="{972DD2D8-0D24-45B8-964C-DC95D5709AB0}" type="parTrans" cxnId="{E36D9F60-7571-4F7B-B2A4-4E25FC77EF8A}">
      <dgm:prSet/>
      <dgm:spPr/>
      <dgm:t>
        <a:bodyPr/>
        <a:lstStyle/>
        <a:p>
          <a:endParaRPr lang="en-US"/>
        </a:p>
      </dgm:t>
    </dgm:pt>
    <dgm:pt modelId="{4174B853-F97B-4E8F-97C5-9862930B9F5B}" type="sibTrans" cxnId="{E36D9F60-7571-4F7B-B2A4-4E25FC77EF8A}">
      <dgm:prSet/>
      <dgm:spPr/>
      <dgm:t>
        <a:bodyPr/>
        <a:lstStyle/>
        <a:p>
          <a:endParaRPr lang="en-US"/>
        </a:p>
      </dgm:t>
    </dgm:pt>
    <dgm:pt modelId="{0C4D5245-8BCA-4504-811B-AB2EAFD4B176}">
      <dgm:prSet/>
      <dgm:spPr/>
      <dgm:t>
        <a:bodyPr/>
        <a:lstStyle/>
        <a:p>
          <a:r>
            <a:rPr lang="en-US" b="1" i="1" dirty="0" err="1">
              <a:latin typeface="Arial" panose="020B0604020202020204" pitchFamily="34" charset="0"/>
              <a:cs typeface="Arial" panose="020B0604020202020204" pitchFamily="34" charset="0"/>
            </a:rPr>
            <a:t>Vai</a:t>
          </a:r>
          <a:r>
            <a:rPr lang="en-US" b="1" i="1" dirty="0">
              <a:latin typeface="Arial" panose="020B0604020202020204" pitchFamily="34" charset="0"/>
              <a:cs typeface="Arial" panose="020B0604020202020204" pitchFamily="34" charset="0"/>
            </a:rPr>
            <a:t> </a:t>
          </a:r>
          <a:r>
            <a:rPr lang="en-US" b="1" i="1" dirty="0" err="1">
              <a:latin typeface="Arial" panose="020B0604020202020204" pitchFamily="34" charset="0"/>
              <a:cs typeface="Arial" panose="020B0604020202020204" pitchFamily="34" charset="0"/>
            </a:rPr>
            <a:t>trò</a:t>
          </a:r>
          <a:r>
            <a:rPr lang="en-US" b="1" i="1" dirty="0">
              <a:latin typeface="Arial" panose="020B0604020202020204" pitchFamily="34" charset="0"/>
              <a:cs typeface="Arial" panose="020B0604020202020204" pitchFamily="34" charset="0"/>
            </a:rPr>
            <a:t> t</a:t>
          </a:r>
          <a:r>
            <a:rPr lang="vi-VN" b="1" i="1" dirty="0">
              <a:latin typeface="Arial" panose="020B0604020202020204" pitchFamily="34" charset="0"/>
              <a:cs typeface="Arial" panose="020B0604020202020204" pitchFamily="34" charset="0"/>
            </a:rPr>
            <a:t>húc đẩy </a:t>
          </a:r>
          <a:r>
            <a:rPr lang="vi-VN" dirty="0">
              <a:latin typeface="Arial" panose="020B0604020202020204" pitchFamily="34" charset="0"/>
              <a:cs typeface="Arial" panose="020B0604020202020204" pitchFamily="34" charset="0"/>
            </a:rPr>
            <a:t>hiệu quả mô hình xây dựng trường học an toàn, phòng chống </a:t>
          </a:r>
          <a:r>
            <a:rPr lang="en-US" dirty="0">
              <a:latin typeface="Arial" panose="020B0604020202020204" pitchFamily="34" charset="0"/>
              <a:cs typeface="Arial" panose="020B0604020202020204" pitchFamily="34" charset="0"/>
            </a:rPr>
            <a:t>BLHĐ</a:t>
          </a:r>
        </a:p>
      </dgm:t>
    </dgm:pt>
    <dgm:pt modelId="{F441F573-F152-4086-98A7-EBE3EB1C61B5}" type="parTrans" cxnId="{705EC4D2-5A72-4DD9-B308-60B4E17DEBF3}">
      <dgm:prSet/>
      <dgm:spPr/>
      <dgm:t>
        <a:bodyPr/>
        <a:lstStyle/>
        <a:p>
          <a:endParaRPr lang="en-US"/>
        </a:p>
      </dgm:t>
    </dgm:pt>
    <dgm:pt modelId="{8827C204-922F-433F-9D79-4544B2D171FF}" type="sibTrans" cxnId="{705EC4D2-5A72-4DD9-B308-60B4E17DEBF3}">
      <dgm:prSet/>
      <dgm:spPr/>
      <dgm:t>
        <a:bodyPr/>
        <a:lstStyle/>
        <a:p>
          <a:endParaRPr lang="en-US"/>
        </a:p>
      </dgm:t>
    </dgm:pt>
    <dgm:pt modelId="{9E364B62-6E2E-7048-9FF5-7A5D1A6D093E}" type="pres">
      <dgm:prSet presAssocID="{A699E96F-0F40-400A-B3D4-775743C3B3B2}" presName="vert0" presStyleCnt="0">
        <dgm:presLayoutVars>
          <dgm:dir/>
          <dgm:animOne val="branch"/>
          <dgm:animLvl val="lvl"/>
        </dgm:presLayoutVars>
      </dgm:prSet>
      <dgm:spPr/>
      <dgm:t>
        <a:bodyPr/>
        <a:lstStyle/>
        <a:p>
          <a:endParaRPr lang="en-US"/>
        </a:p>
      </dgm:t>
    </dgm:pt>
    <dgm:pt modelId="{C279760D-B01D-824B-80AB-8F04DFC0726F}" type="pres">
      <dgm:prSet presAssocID="{570E40B9-C055-4710-BD47-768898BCEBEA}" presName="thickLine" presStyleLbl="alignNode1" presStyleIdx="0" presStyleCnt="4"/>
      <dgm:spPr/>
    </dgm:pt>
    <dgm:pt modelId="{7ED05AC4-2D8D-E343-89B4-C2F010FEF705}" type="pres">
      <dgm:prSet presAssocID="{570E40B9-C055-4710-BD47-768898BCEBEA}" presName="horz1" presStyleCnt="0"/>
      <dgm:spPr/>
    </dgm:pt>
    <dgm:pt modelId="{7602546D-6B99-3040-A77D-ABE61BC8BB4D}" type="pres">
      <dgm:prSet presAssocID="{570E40B9-C055-4710-BD47-768898BCEBEA}" presName="tx1" presStyleLbl="revTx" presStyleIdx="0" presStyleCnt="4"/>
      <dgm:spPr/>
      <dgm:t>
        <a:bodyPr/>
        <a:lstStyle/>
        <a:p>
          <a:endParaRPr lang="en-US"/>
        </a:p>
      </dgm:t>
    </dgm:pt>
    <dgm:pt modelId="{50EC9195-3849-A94B-BA39-FE8FF002E20F}" type="pres">
      <dgm:prSet presAssocID="{570E40B9-C055-4710-BD47-768898BCEBEA}" presName="vert1" presStyleCnt="0"/>
      <dgm:spPr/>
    </dgm:pt>
    <dgm:pt modelId="{40B3894F-D278-BE44-81E9-EA6F61CD0046}" type="pres">
      <dgm:prSet presAssocID="{63314C06-3C57-446D-8E48-591976B9CAC2}" presName="thickLine" presStyleLbl="alignNode1" presStyleIdx="1" presStyleCnt="4"/>
      <dgm:spPr/>
    </dgm:pt>
    <dgm:pt modelId="{E1102ED5-8CFF-AD42-9EAC-61BB358849BD}" type="pres">
      <dgm:prSet presAssocID="{63314C06-3C57-446D-8E48-591976B9CAC2}" presName="horz1" presStyleCnt="0"/>
      <dgm:spPr/>
    </dgm:pt>
    <dgm:pt modelId="{C269EBE7-4AE5-7D49-A129-4A5A706B8A88}" type="pres">
      <dgm:prSet presAssocID="{63314C06-3C57-446D-8E48-591976B9CAC2}" presName="tx1" presStyleLbl="revTx" presStyleIdx="1" presStyleCnt="4"/>
      <dgm:spPr/>
      <dgm:t>
        <a:bodyPr/>
        <a:lstStyle/>
        <a:p>
          <a:endParaRPr lang="en-US"/>
        </a:p>
      </dgm:t>
    </dgm:pt>
    <dgm:pt modelId="{18D6E82A-C2AC-3C42-929D-B2C4CDB0062A}" type="pres">
      <dgm:prSet presAssocID="{63314C06-3C57-446D-8E48-591976B9CAC2}" presName="vert1" presStyleCnt="0"/>
      <dgm:spPr/>
    </dgm:pt>
    <dgm:pt modelId="{28F7C4CE-5436-3844-B8E2-3803D554EC84}" type="pres">
      <dgm:prSet presAssocID="{E49FFE40-B073-4229-AD61-A03C9C7CEF7C}" presName="thickLine" presStyleLbl="alignNode1" presStyleIdx="2" presStyleCnt="4"/>
      <dgm:spPr/>
    </dgm:pt>
    <dgm:pt modelId="{694E737F-9DF9-6449-AC0E-D119D28DB992}" type="pres">
      <dgm:prSet presAssocID="{E49FFE40-B073-4229-AD61-A03C9C7CEF7C}" presName="horz1" presStyleCnt="0"/>
      <dgm:spPr/>
    </dgm:pt>
    <dgm:pt modelId="{16A30988-0054-1041-9B4E-A4F46ADD80FA}" type="pres">
      <dgm:prSet presAssocID="{E49FFE40-B073-4229-AD61-A03C9C7CEF7C}" presName="tx1" presStyleLbl="revTx" presStyleIdx="2" presStyleCnt="4"/>
      <dgm:spPr/>
      <dgm:t>
        <a:bodyPr/>
        <a:lstStyle/>
        <a:p>
          <a:endParaRPr lang="en-US"/>
        </a:p>
      </dgm:t>
    </dgm:pt>
    <dgm:pt modelId="{03E8EA2B-C55B-4C44-826C-DAE20036B38E}" type="pres">
      <dgm:prSet presAssocID="{E49FFE40-B073-4229-AD61-A03C9C7CEF7C}" presName="vert1" presStyleCnt="0"/>
      <dgm:spPr/>
    </dgm:pt>
    <dgm:pt modelId="{462DC5A7-5C2F-4D42-A8DC-6893F22F3F69}" type="pres">
      <dgm:prSet presAssocID="{0C4D5245-8BCA-4504-811B-AB2EAFD4B176}" presName="thickLine" presStyleLbl="alignNode1" presStyleIdx="3" presStyleCnt="4"/>
      <dgm:spPr/>
    </dgm:pt>
    <dgm:pt modelId="{7EC7FD6A-A019-0043-B853-2D112B249375}" type="pres">
      <dgm:prSet presAssocID="{0C4D5245-8BCA-4504-811B-AB2EAFD4B176}" presName="horz1" presStyleCnt="0"/>
      <dgm:spPr/>
    </dgm:pt>
    <dgm:pt modelId="{CEFE7044-DEFE-4141-A5BC-89F9C87044B2}" type="pres">
      <dgm:prSet presAssocID="{0C4D5245-8BCA-4504-811B-AB2EAFD4B176}" presName="tx1" presStyleLbl="revTx" presStyleIdx="3" presStyleCnt="4"/>
      <dgm:spPr/>
      <dgm:t>
        <a:bodyPr/>
        <a:lstStyle/>
        <a:p>
          <a:endParaRPr lang="en-US"/>
        </a:p>
      </dgm:t>
    </dgm:pt>
    <dgm:pt modelId="{34646568-130E-3F4B-B712-D737E4F82EE9}" type="pres">
      <dgm:prSet presAssocID="{0C4D5245-8BCA-4504-811B-AB2EAFD4B176}" presName="vert1" presStyleCnt="0"/>
      <dgm:spPr/>
    </dgm:pt>
  </dgm:ptLst>
  <dgm:cxnLst>
    <dgm:cxn modelId="{777A803B-9F8F-2F4A-937B-EF2893E3DF35}" type="presOf" srcId="{E49FFE40-B073-4229-AD61-A03C9C7CEF7C}" destId="{16A30988-0054-1041-9B4E-A4F46ADD80FA}" srcOrd="0" destOrd="0" presId="urn:microsoft.com/office/officeart/2008/layout/LinedList"/>
    <dgm:cxn modelId="{E36D9F60-7571-4F7B-B2A4-4E25FC77EF8A}" srcId="{A699E96F-0F40-400A-B3D4-775743C3B3B2}" destId="{E49FFE40-B073-4229-AD61-A03C9C7CEF7C}" srcOrd="2" destOrd="0" parTransId="{972DD2D8-0D24-45B8-964C-DC95D5709AB0}" sibTransId="{4174B853-F97B-4E8F-97C5-9862930B9F5B}"/>
    <dgm:cxn modelId="{3EA8118A-2D01-DD41-98AD-AE67636E1F88}" type="presOf" srcId="{A699E96F-0F40-400A-B3D4-775743C3B3B2}" destId="{9E364B62-6E2E-7048-9FF5-7A5D1A6D093E}" srcOrd="0" destOrd="0" presId="urn:microsoft.com/office/officeart/2008/layout/LinedList"/>
    <dgm:cxn modelId="{96E536D9-4612-BE47-8EBC-1B34850ED41A}" type="presOf" srcId="{63314C06-3C57-446D-8E48-591976B9CAC2}" destId="{C269EBE7-4AE5-7D49-A129-4A5A706B8A88}" srcOrd="0" destOrd="0" presId="urn:microsoft.com/office/officeart/2008/layout/LinedList"/>
    <dgm:cxn modelId="{7C8A619C-7087-49AB-A827-B915D03157A8}" srcId="{A699E96F-0F40-400A-B3D4-775743C3B3B2}" destId="{63314C06-3C57-446D-8E48-591976B9CAC2}" srcOrd="1" destOrd="0" parTransId="{216E7E13-CC42-4392-8685-9BD14EC12299}" sibTransId="{9432C58E-649E-47B0-BDE9-4CD903A580B1}"/>
    <dgm:cxn modelId="{705EC4D2-5A72-4DD9-B308-60B4E17DEBF3}" srcId="{A699E96F-0F40-400A-B3D4-775743C3B3B2}" destId="{0C4D5245-8BCA-4504-811B-AB2EAFD4B176}" srcOrd="3" destOrd="0" parTransId="{F441F573-F152-4086-98A7-EBE3EB1C61B5}" sibTransId="{8827C204-922F-433F-9D79-4544B2D171FF}"/>
    <dgm:cxn modelId="{1DC26DFC-D9B6-4AEC-BD59-659C9A7806D8}" srcId="{A699E96F-0F40-400A-B3D4-775743C3B3B2}" destId="{570E40B9-C055-4710-BD47-768898BCEBEA}" srcOrd="0" destOrd="0" parTransId="{C369162A-8E1C-47EB-9DC5-7AE9712B73B4}" sibTransId="{33733282-295D-4744-921B-7AC6E4F3F371}"/>
    <dgm:cxn modelId="{69BE2B36-A3AA-DC44-8740-D829F28F0FC2}" type="presOf" srcId="{570E40B9-C055-4710-BD47-768898BCEBEA}" destId="{7602546D-6B99-3040-A77D-ABE61BC8BB4D}" srcOrd="0" destOrd="0" presId="urn:microsoft.com/office/officeart/2008/layout/LinedList"/>
    <dgm:cxn modelId="{C97D6101-7527-3142-8D7D-32EBC176CA28}" type="presOf" srcId="{0C4D5245-8BCA-4504-811B-AB2EAFD4B176}" destId="{CEFE7044-DEFE-4141-A5BC-89F9C87044B2}" srcOrd="0" destOrd="0" presId="urn:microsoft.com/office/officeart/2008/layout/LinedList"/>
    <dgm:cxn modelId="{FF8028BC-09C3-DA4A-94A4-39AAACD58987}" type="presParOf" srcId="{9E364B62-6E2E-7048-9FF5-7A5D1A6D093E}" destId="{C279760D-B01D-824B-80AB-8F04DFC0726F}" srcOrd="0" destOrd="0" presId="urn:microsoft.com/office/officeart/2008/layout/LinedList"/>
    <dgm:cxn modelId="{B51ED145-4CAE-2541-BE36-CAB9BCDC6A63}" type="presParOf" srcId="{9E364B62-6E2E-7048-9FF5-7A5D1A6D093E}" destId="{7ED05AC4-2D8D-E343-89B4-C2F010FEF705}" srcOrd="1" destOrd="0" presId="urn:microsoft.com/office/officeart/2008/layout/LinedList"/>
    <dgm:cxn modelId="{FDDC6696-8C03-6F4E-BF56-94402CDFA500}" type="presParOf" srcId="{7ED05AC4-2D8D-E343-89B4-C2F010FEF705}" destId="{7602546D-6B99-3040-A77D-ABE61BC8BB4D}" srcOrd="0" destOrd="0" presId="urn:microsoft.com/office/officeart/2008/layout/LinedList"/>
    <dgm:cxn modelId="{A85833E5-A0F0-734B-A00D-4307E8E370D9}" type="presParOf" srcId="{7ED05AC4-2D8D-E343-89B4-C2F010FEF705}" destId="{50EC9195-3849-A94B-BA39-FE8FF002E20F}" srcOrd="1" destOrd="0" presId="urn:microsoft.com/office/officeart/2008/layout/LinedList"/>
    <dgm:cxn modelId="{C69C7A81-AD95-E245-9C7E-AF06D93B7AA2}" type="presParOf" srcId="{9E364B62-6E2E-7048-9FF5-7A5D1A6D093E}" destId="{40B3894F-D278-BE44-81E9-EA6F61CD0046}" srcOrd="2" destOrd="0" presId="urn:microsoft.com/office/officeart/2008/layout/LinedList"/>
    <dgm:cxn modelId="{2730FE91-5D38-E04F-A7AB-528637BE4C5C}" type="presParOf" srcId="{9E364B62-6E2E-7048-9FF5-7A5D1A6D093E}" destId="{E1102ED5-8CFF-AD42-9EAC-61BB358849BD}" srcOrd="3" destOrd="0" presId="urn:microsoft.com/office/officeart/2008/layout/LinedList"/>
    <dgm:cxn modelId="{9616A354-7C75-3F44-A264-AF7FBC0A0C39}" type="presParOf" srcId="{E1102ED5-8CFF-AD42-9EAC-61BB358849BD}" destId="{C269EBE7-4AE5-7D49-A129-4A5A706B8A88}" srcOrd="0" destOrd="0" presId="urn:microsoft.com/office/officeart/2008/layout/LinedList"/>
    <dgm:cxn modelId="{43C21A02-94BC-D94F-A8E5-BB3147887F30}" type="presParOf" srcId="{E1102ED5-8CFF-AD42-9EAC-61BB358849BD}" destId="{18D6E82A-C2AC-3C42-929D-B2C4CDB0062A}" srcOrd="1" destOrd="0" presId="urn:microsoft.com/office/officeart/2008/layout/LinedList"/>
    <dgm:cxn modelId="{26CDC481-B482-9347-B4D6-48F8C51CF02A}" type="presParOf" srcId="{9E364B62-6E2E-7048-9FF5-7A5D1A6D093E}" destId="{28F7C4CE-5436-3844-B8E2-3803D554EC84}" srcOrd="4" destOrd="0" presId="urn:microsoft.com/office/officeart/2008/layout/LinedList"/>
    <dgm:cxn modelId="{18DAAD86-5BBF-D74C-A6F4-C923225D317C}" type="presParOf" srcId="{9E364B62-6E2E-7048-9FF5-7A5D1A6D093E}" destId="{694E737F-9DF9-6449-AC0E-D119D28DB992}" srcOrd="5" destOrd="0" presId="urn:microsoft.com/office/officeart/2008/layout/LinedList"/>
    <dgm:cxn modelId="{41378B88-9DA4-964C-B0E2-AB34147F6618}" type="presParOf" srcId="{694E737F-9DF9-6449-AC0E-D119D28DB992}" destId="{16A30988-0054-1041-9B4E-A4F46ADD80FA}" srcOrd="0" destOrd="0" presId="urn:microsoft.com/office/officeart/2008/layout/LinedList"/>
    <dgm:cxn modelId="{37942D0F-4520-E247-A58E-C3B4787C4445}" type="presParOf" srcId="{694E737F-9DF9-6449-AC0E-D119D28DB992}" destId="{03E8EA2B-C55B-4C44-826C-DAE20036B38E}" srcOrd="1" destOrd="0" presId="urn:microsoft.com/office/officeart/2008/layout/LinedList"/>
    <dgm:cxn modelId="{CA44E177-08CF-F14F-946B-9647E28E69C5}" type="presParOf" srcId="{9E364B62-6E2E-7048-9FF5-7A5D1A6D093E}" destId="{462DC5A7-5C2F-4D42-A8DC-6893F22F3F69}" srcOrd="6" destOrd="0" presId="urn:microsoft.com/office/officeart/2008/layout/LinedList"/>
    <dgm:cxn modelId="{C8A615F6-0281-8343-8148-9DD0DBC31265}" type="presParOf" srcId="{9E364B62-6E2E-7048-9FF5-7A5D1A6D093E}" destId="{7EC7FD6A-A019-0043-B853-2D112B249375}" srcOrd="7" destOrd="0" presId="urn:microsoft.com/office/officeart/2008/layout/LinedList"/>
    <dgm:cxn modelId="{845C70AE-78ED-464D-8E83-9F88777ED185}" type="presParOf" srcId="{7EC7FD6A-A019-0043-B853-2D112B249375}" destId="{CEFE7044-DEFE-4141-A5BC-89F9C87044B2}" srcOrd="0" destOrd="0" presId="urn:microsoft.com/office/officeart/2008/layout/LinedList"/>
    <dgm:cxn modelId="{C0E5E7DC-76CE-B447-B08F-F7281D755AAA}" type="presParOf" srcId="{7EC7FD6A-A019-0043-B853-2D112B249375}" destId="{34646568-130E-3F4B-B712-D737E4F82EE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3D9C4A-7EFF-4EFF-82A9-6FBF822FFFE4}" type="doc">
      <dgm:prSet loTypeId="urn:microsoft.com/office/officeart/2005/8/layout/lProcess1" loCatId="process" qsTypeId="urn:microsoft.com/office/officeart/2005/8/quickstyle/simple1" qsCatId="simple" csTypeId="urn:microsoft.com/office/officeart/2005/8/colors/colorful1" csCatId="colorful" phldr="1"/>
      <dgm:spPr/>
      <dgm:t>
        <a:bodyPr/>
        <a:lstStyle/>
        <a:p>
          <a:endParaRPr lang="en-US"/>
        </a:p>
      </dgm:t>
    </dgm:pt>
    <dgm:pt modelId="{9A771A48-B409-4427-B810-51F4963B254A}">
      <dgm:prSet phldrT="[Text]" custT="1"/>
      <dgm:spPr/>
      <dgm:t>
        <a:bodyPr/>
        <a:lstStyle/>
        <a:p>
          <a:r>
            <a:rPr lang="vi-VN" sz="2500" b="0" i="0" dirty="0"/>
            <a:t>Bị trầm cảm, rối loạn, tự cô lập, tránh một số nơi chốn/người nhất định</a:t>
          </a:r>
          <a:endParaRPr lang="en-US" sz="2500" dirty="0"/>
        </a:p>
      </dgm:t>
    </dgm:pt>
    <dgm:pt modelId="{01D1F343-7BAB-4DED-AB1D-5B0D844FAAD2}" type="parTrans" cxnId="{86B0F47D-2E6F-4C12-88C0-56966ADC33DE}">
      <dgm:prSet/>
      <dgm:spPr/>
      <dgm:t>
        <a:bodyPr/>
        <a:lstStyle/>
        <a:p>
          <a:endParaRPr lang="en-US"/>
        </a:p>
      </dgm:t>
    </dgm:pt>
    <dgm:pt modelId="{112EFB04-59AE-48D1-8815-150DFF2CE31E}" type="sibTrans" cxnId="{86B0F47D-2E6F-4C12-88C0-56966ADC33DE}">
      <dgm:prSet/>
      <dgm:spPr/>
      <dgm:t>
        <a:bodyPr/>
        <a:lstStyle/>
        <a:p>
          <a:endParaRPr lang="en-US"/>
        </a:p>
      </dgm:t>
    </dgm:pt>
    <dgm:pt modelId="{9DB800EA-F0AF-4567-BC9F-731EBF697D35}">
      <dgm:prSet phldrT="[Text]"/>
      <dgm:spPr/>
      <dgm:t>
        <a:bodyPr/>
        <a:lstStyle/>
        <a:p>
          <a:r>
            <a:rPr lang="vi-VN" b="0" i="0" dirty="0"/>
            <a:t>Sợ sệt, ngượng ngùng mỗi khi giáp mặt đối tượng.</a:t>
          </a:r>
          <a:endParaRPr lang="en-US" dirty="0"/>
        </a:p>
      </dgm:t>
    </dgm:pt>
    <dgm:pt modelId="{FE534E22-F6E7-4AB5-A117-8C9013893150}" type="parTrans" cxnId="{940BA636-FF04-4A07-ADB8-0CE058155B47}">
      <dgm:prSet/>
      <dgm:spPr/>
      <dgm:t>
        <a:bodyPr/>
        <a:lstStyle/>
        <a:p>
          <a:endParaRPr lang="en-US"/>
        </a:p>
      </dgm:t>
    </dgm:pt>
    <dgm:pt modelId="{C1545974-46C9-4EF8-B6B6-C0B88DD35CB0}" type="sibTrans" cxnId="{940BA636-FF04-4A07-ADB8-0CE058155B47}">
      <dgm:prSet/>
      <dgm:spPr/>
      <dgm:t>
        <a:bodyPr/>
        <a:lstStyle/>
        <a:p>
          <a:endParaRPr lang="en-US"/>
        </a:p>
      </dgm:t>
    </dgm:pt>
    <dgm:pt modelId="{8D6FA23B-AD6D-43E8-B4CA-F2F3406931E1}">
      <dgm:prSet phldrT="[Text]" custT="1"/>
      <dgm:spPr/>
      <dgm:t>
        <a:bodyPr/>
        <a:lstStyle/>
        <a:p>
          <a:r>
            <a:rPr lang="en-US" sz="2800" b="0" i="0" dirty="0"/>
            <a:t>Hay </a:t>
          </a:r>
          <a:r>
            <a:rPr lang="en-US" sz="2800" b="0" i="0" dirty="0" err="1"/>
            <a:t>bị</a:t>
          </a:r>
          <a:r>
            <a:rPr lang="en-US" sz="2800" b="0" i="0" dirty="0"/>
            <a:t> </a:t>
          </a:r>
          <a:r>
            <a:rPr lang="en-US" sz="2800" b="0" i="0" dirty="0" err="1"/>
            <a:t>giật</a:t>
          </a:r>
          <a:r>
            <a:rPr lang="en-US" sz="2800" b="0" i="0" dirty="0"/>
            <a:t> </a:t>
          </a:r>
          <a:r>
            <a:rPr lang="en-US" sz="2800" b="0" i="0" dirty="0" err="1"/>
            <a:t>mình,bất</a:t>
          </a:r>
          <a:r>
            <a:rPr lang="en-US" sz="2800" b="0" i="0" dirty="0"/>
            <a:t> an </a:t>
          </a:r>
          <a:r>
            <a:rPr lang="en-US" sz="2800" b="0" i="0" dirty="0" err="1"/>
            <a:t>hoảng</a:t>
          </a:r>
          <a:r>
            <a:rPr lang="en-US" sz="2800" b="0" i="0" dirty="0"/>
            <a:t> </a:t>
          </a:r>
          <a:r>
            <a:rPr lang="en-US" sz="2800" b="0" i="0" dirty="0" err="1"/>
            <a:t>loạn</a:t>
          </a:r>
          <a:r>
            <a:rPr lang="en-US" sz="2800" b="0" i="0" dirty="0"/>
            <a:t>.</a:t>
          </a:r>
          <a:endParaRPr lang="en-US" sz="2800" dirty="0"/>
        </a:p>
      </dgm:t>
    </dgm:pt>
    <dgm:pt modelId="{37759E4D-350C-4620-981C-B028840B3068}" type="parTrans" cxnId="{A365C8F3-9BF2-4968-8B34-54265E486A85}">
      <dgm:prSet/>
      <dgm:spPr/>
      <dgm:t>
        <a:bodyPr/>
        <a:lstStyle/>
        <a:p>
          <a:endParaRPr lang="en-US"/>
        </a:p>
      </dgm:t>
    </dgm:pt>
    <dgm:pt modelId="{CBEFF2B8-C1A3-486F-B518-0F4E32FCBD80}" type="sibTrans" cxnId="{A365C8F3-9BF2-4968-8B34-54265E486A85}">
      <dgm:prSet/>
      <dgm:spPr/>
      <dgm:t>
        <a:bodyPr/>
        <a:lstStyle/>
        <a:p>
          <a:endParaRPr lang="en-US"/>
        </a:p>
      </dgm:t>
    </dgm:pt>
    <dgm:pt modelId="{AF55B290-BB9D-4D42-B81A-0BA18DB90CD2}">
      <dgm:prSet phldrT="[Text]" custT="1"/>
      <dgm:spPr/>
      <dgm:t>
        <a:bodyPr/>
        <a:lstStyle/>
        <a:p>
          <a:r>
            <a:rPr lang="en-US" sz="2800" b="0" i="0" dirty="0" err="1"/>
            <a:t>Tâm</a:t>
          </a:r>
          <a:r>
            <a:rPr lang="en-US" sz="2800" b="0" i="0" dirty="0"/>
            <a:t> </a:t>
          </a:r>
          <a:r>
            <a:rPr lang="en-US" sz="2800" b="0" i="0" dirty="0" err="1"/>
            <a:t>trạng</a:t>
          </a:r>
          <a:r>
            <a:rPr lang="en-US" sz="2800" b="0" i="0" dirty="0"/>
            <a:t> </a:t>
          </a:r>
          <a:r>
            <a:rPr lang="en-US" sz="2800" b="0" i="0" dirty="0" err="1"/>
            <a:t>thoáng</a:t>
          </a:r>
          <a:r>
            <a:rPr lang="en-US" sz="2800" b="0" i="0" dirty="0"/>
            <a:t> </a:t>
          </a:r>
          <a:r>
            <a:rPr lang="en-US" sz="2800" b="0" i="0" dirty="0" err="1"/>
            <a:t>vui</a:t>
          </a:r>
          <a:r>
            <a:rPr lang="en-US" sz="2800" b="0" i="0" dirty="0"/>
            <a:t>, </a:t>
          </a:r>
          <a:r>
            <a:rPr lang="en-US" sz="2800" b="0" i="0" dirty="0" err="1"/>
            <a:t>thoáng</a:t>
          </a:r>
          <a:r>
            <a:rPr lang="en-US" sz="2800" b="0" i="0" dirty="0"/>
            <a:t> </a:t>
          </a:r>
          <a:r>
            <a:rPr lang="en-US" sz="2800" b="0" i="0" dirty="0" err="1"/>
            <a:t>buồn</a:t>
          </a:r>
          <a:endParaRPr lang="en-US" sz="2800" dirty="0"/>
        </a:p>
      </dgm:t>
    </dgm:pt>
    <dgm:pt modelId="{D9AD9ADB-B2E1-4915-B6AC-48894400623C}" type="parTrans" cxnId="{79ACEC59-2B29-408B-A73F-342CAA105D18}">
      <dgm:prSet/>
      <dgm:spPr/>
      <dgm:t>
        <a:bodyPr/>
        <a:lstStyle/>
        <a:p>
          <a:endParaRPr lang="en-US"/>
        </a:p>
      </dgm:t>
    </dgm:pt>
    <dgm:pt modelId="{97386E6D-4BC9-4161-90ED-E7EF0C5DAACF}" type="sibTrans" cxnId="{79ACEC59-2B29-408B-A73F-342CAA105D18}">
      <dgm:prSet/>
      <dgm:spPr/>
      <dgm:t>
        <a:bodyPr/>
        <a:lstStyle/>
        <a:p>
          <a:endParaRPr lang="en-US"/>
        </a:p>
      </dgm:t>
    </dgm:pt>
    <dgm:pt modelId="{4DB1F446-FDE9-4A07-9661-5D726C682246}">
      <dgm:prSet phldrT="[Text]" custT="1"/>
      <dgm:spPr/>
      <dgm:t>
        <a:bodyPr/>
        <a:lstStyle/>
        <a:p>
          <a:r>
            <a:rPr lang="en-US" sz="2800" b="0" i="0" dirty="0" err="1"/>
            <a:t>Khóc</a:t>
          </a:r>
          <a:r>
            <a:rPr lang="en-US" sz="2800" b="0" i="0" dirty="0"/>
            <a:t> </a:t>
          </a:r>
          <a:r>
            <a:rPr lang="en-US" sz="2800" b="0" i="0" dirty="0" err="1"/>
            <a:t>lóc</a:t>
          </a:r>
          <a:r>
            <a:rPr lang="en-US" sz="2800" b="0" i="0" dirty="0"/>
            <a:t>, </a:t>
          </a:r>
          <a:r>
            <a:rPr lang="en-US" sz="2800" b="0" i="0" dirty="0" err="1"/>
            <a:t>gặp</a:t>
          </a:r>
          <a:r>
            <a:rPr lang="en-US" sz="2800" b="0" i="0" dirty="0"/>
            <a:t> </a:t>
          </a:r>
          <a:r>
            <a:rPr lang="en-US" sz="2800" b="0" i="0" dirty="0" err="1"/>
            <a:t>ác</a:t>
          </a:r>
          <a:r>
            <a:rPr lang="en-US" sz="2800" b="0" i="0" dirty="0"/>
            <a:t> </a:t>
          </a:r>
          <a:r>
            <a:rPr lang="en-US" sz="2800" b="0" i="0" dirty="0" err="1"/>
            <a:t>mộng</a:t>
          </a:r>
          <a:r>
            <a:rPr lang="en-US" sz="2800" b="0" i="0" dirty="0"/>
            <a:t>.</a:t>
          </a:r>
          <a:endParaRPr lang="en-US" sz="2800" dirty="0"/>
        </a:p>
      </dgm:t>
    </dgm:pt>
    <dgm:pt modelId="{5496066C-EA61-4349-9DC3-14C441B7C974}" type="parTrans" cxnId="{05481238-FD46-440F-8F1F-2473A03AF3D2}">
      <dgm:prSet/>
      <dgm:spPr/>
      <dgm:t>
        <a:bodyPr/>
        <a:lstStyle/>
        <a:p>
          <a:endParaRPr lang="en-US"/>
        </a:p>
      </dgm:t>
    </dgm:pt>
    <dgm:pt modelId="{E22DA893-8172-4FAD-B21F-DBCEBBD190A6}" type="sibTrans" cxnId="{05481238-FD46-440F-8F1F-2473A03AF3D2}">
      <dgm:prSet/>
      <dgm:spPr/>
      <dgm:t>
        <a:bodyPr/>
        <a:lstStyle/>
        <a:p>
          <a:endParaRPr lang="en-US"/>
        </a:p>
      </dgm:t>
    </dgm:pt>
    <dgm:pt modelId="{57021B4D-F484-4F82-BDFA-D12300A7D1DE}">
      <dgm:prSet phldrT="[Text]"/>
      <dgm:spPr/>
      <dgm:t>
        <a:bodyPr/>
        <a:lstStyle/>
        <a:p>
          <a:r>
            <a:rPr lang="vi-VN" b="0" i="0" dirty="0"/>
            <a:t>Sống thu mình lại, không muốn ra ngoài, không muốn trò chuyện</a:t>
          </a:r>
          <a:br>
            <a:rPr lang="vi-VN" b="0" i="0" dirty="0"/>
          </a:br>
          <a:r>
            <a:rPr lang="vi-VN" b="0" i="0" dirty="0"/>
            <a:t>với mọi người…</a:t>
          </a:r>
          <a:endParaRPr lang="en-US" dirty="0"/>
        </a:p>
      </dgm:t>
    </dgm:pt>
    <dgm:pt modelId="{D4952BBC-387D-42D6-B1A3-CDC3348721E7}" type="parTrans" cxnId="{F6148FDA-2B7A-44F7-8B1E-36046E77D6E7}">
      <dgm:prSet/>
      <dgm:spPr/>
      <dgm:t>
        <a:bodyPr/>
        <a:lstStyle/>
        <a:p>
          <a:endParaRPr lang="en-US"/>
        </a:p>
      </dgm:t>
    </dgm:pt>
    <dgm:pt modelId="{415D24D4-55B4-462B-9AA6-7C798AC76BEE}" type="sibTrans" cxnId="{F6148FDA-2B7A-44F7-8B1E-36046E77D6E7}">
      <dgm:prSet/>
      <dgm:spPr/>
      <dgm:t>
        <a:bodyPr/>
        <a:lstStyle/>
        <a:p>
          <a:endParaRPr lang="en-US"/>
        </a:p>
      </dgm:t>
    </dgm:pt>
    <dgm:pt modelId="{20197BE9-61C4-4EFA-9FE6-969D604B4144}" type="pres">
      <dgm:prSet presAssocID="{953D9C4A-7EFF-4EFF-82A9-6FBF822FFFE4}" presName="Name0" presStyleCnt="0">
        <dgm:presLayoutVars>
          <dgm:dir/>
          <dgm:animLvl val="lvl"/>
          <dgm:resizeHandles val="exact"/>
        </dgm:presLayoutVars>
      </dgm:prSet>
      <dgm:spPr/>
      <dgm:t>
        <a:bodyPr/>
        <a:lstStyle/>
        <a:p>
          <a:endParaRPr lang="en-US"/>
        </a:p>
      </dgm:t>
    </dgm:pt>
    <dgm:pt modelId="{ECAF708D-A4E5-4607-AE32-227F94236182}" type="pres">
      <dgm:prSet presAssocID="{9A771A48-B409-4427-B810-51F4963B254A}" presName="vertFlow" presStyleCnt="0"/>
      <dgm:spPr/>
    </dgm:pt>
    <dgm:pt modelId="{83EF144A-75AF-4F3B-83B2-C6A69B90346D}" type="pres">
      <dgm:prSet presAssocID="{9A771A48-B409-4427-B810-51F4963B254A}" presName="header" presStyleLbl="node1" presStyleIdx="0" presStyleCnt="2"/>
      <dgm:spPr/>
      <dgm:t>
        <a:bodyPr/>
        <a:lstStyle/>
        <a:p>
          <a:endParaRPr lang="en-US"/>
        </a:p>
      </dgm:t>
    </dgm:pt>
    <dgm:pt modelId="{B8079790-BD21-46AD-9491-AF5526830A94}" type="pres">
      <dgm:prSet presAssocID="{FE534E22-F6E7-4AB5-A117-8C9013893150}" presName="parTrans" presStyleLbl="sibTrans2D1" presStyleIdx="0" presStyleCnt="4"/>
      <dgm:spPr/>
      <dgm:t>
        <a:bodyPr/>
        <a:lstStyle/>
        <a:p>
          <a:endParaRPr lang="en-US"/>
        </a:p>
      </dgm:t>
    </dgm:pt>
    <dgm:pt modelId="{728B1714-E3FA-4E53-8465-04303604752F}" type="pres">
      <dgm:prSet presAssocID="{9DB800EA-F0AF-4567-BC9F-731EBF697D35}" presName="child" presStyleLbl="alignAccFollowNode1" presStyleIdx="0" presStyleCnt="4">
        <dgm:presLayoutVars>
          <dgm:chMax val="0"/>
          <dgm:bulletEnabled val="1"/>
        </dgm:presLayoutVars>
      </dgm:prSet>
      <dgm:spPr/>
      <dgm:t>
        <a:bodyPr/>
        <a:lstStyle/>
        <a:p>
          <a:endParaRPr lang="en-US"/>
        </a:p>
      </dgm:t>
    </dgm:pt>
    <dgm:pt modelId="{FB89D898-6939-4350-9721-497990CC42C2}" type="pres">
      <dgm:prSet presAssocID="{C1545974-46C9-4EF8-B6B6-C0B88DD35CB0}" presName="sibTrans" presStyleLbl="sibTrans2D1" presStyleIdx="1" presStyleCnt="4"/>
      <dgm:spPr/>
      <dgm:t>
        <a:bodyPr/>
        <a:lstStyle/>
        <a:p>
          <a:endParaRPr lang="en-US"/>
        </a:p>
      </dgm:t>
    </dgm:pt>
    <dgm:pt modelId="{2E737162-F832-4623-92FD-F21C3A057706}" type="pres">
      <dgm:prSet presAssocID="{8D6FA23B-AD6D-43E8-B4CA-F2F3406931E1}" presName="child" presStyleLbl="alignAccFollowNode1" presStyleIdx="1" presStyleCnt="4">
        <dgm:presLayoutVars>
          <dgm:chMax val="0"/>
          <dgm:bulletEnabled val="1"/>
        </dgm:presLayoutVars>
      </dgm:prSet>
      <dgm:spPr/>
      <dgm:t>
        <a:bodyPr/>
        <a:lstStyle/>
        <a:p>
          <a:endParaRPr lang="en-US"/>
        </a:p>
      </dgm:t>
    </dgm:pt>
    <dgm:pt modelId="{50E47B6A-3935-4684-AE7E-00783DBE6F60}" type="pres">
      <dgm:prSet presAssocID="{9A771A48-B409-4427-B810-51F4963B254A}" presName="hSp" presStyleCnt="0"/>
      <dgm:spPr/>
    </dgm:pt>
    <dgm:pt modelId="{A21CB0BA-E40A-486F-A0BE-A31CA7B2A545}" type="pres">
      <dgm:prSet presAssocID="{AF55B290-BB9D-4D42-B81A-0BA18DB90CD2}" presName="vertFlow" presStyleCnt="0"/>
      <dgm:spPr/>
    </dgm:pt>
    <dgm:pt modelId="{EC36ADEF-FD62-4F40-BB5F-DC7B339F2BB8}" type="pres">
      <dgm:prSet presAssocID="{AF55B290-BB9D-4D42-B81A-0BA18DB90CD2}" presName="header" presStyleLbl="node1" presStyleIdx="1" presStyleCnt="2"/>
      <dgm:spPr/>
      <dgm:t>
        <a:bodyPr/>
        <a:lstStyle/>
        <a:p>
          <a:endParaRPr lang="en-US"/>
        </a:p>
      </dgm:t>
    </dgm:pt>
    <dgm:pt modelId="{86712EB8-03A1-4D46-BD2E-89C44A40F076}" type="pres">
      <dgm:prSet presAssocID="{5496066C-EA61-4349-9DC3-14C441B7C974}" presName="parTrans" presStyleLbl="sibTrans2D1" presStyleIdx="2" presStyleCnt="4"/>
      <dgm:spPr/>
      <dgm:t>
        <a:bodyPr/>
        <a:lstStyle/>
        <a:p>
          <a:endParaRPr lang="en-US"/>
        </a:p>
      </dgm:t>
    </dgm:pt>
    <dgm:pt modelId="{6804FD64-7BF6-4EE9-ACA9-CD925C49271E}" type="pres">
      <dgm:prSet presAssocID="{4DB1F446-FDE9-4A07-9661-5D726C682246}" presName="child" presStyleLbl="alignAccFollowNode1" presStyleIdx="2" presStyleCnt="4">
        <dgm:presLayoutVars>
          <dgm:chMax val="0"/>
          <dgm:bulletEnabled val="1"/>
        </dgm:presLayoutVars>
      </dgm:prSet>
      <dgm:spPr/>
      <dgm:t>
        <a:bodyPr/>
        <a:lstStyle/>
        <a:p>
          <a:endParaRPr lang="en-US"/>
        </a:p>
      </dgm:t>
    </dgm:pt>
    <dgm:pt modelId="{D2BF8919-19ED-4E5A-84A4-09EF554B8328}" type="pres">
      <dgm:prSet presAssocID="{E22DA893-8172-4FAD-B21F-DBCEBBD190A6}" presName="sibTrans" presStyleLbl="sibTrans2D1" presStyleIdx="3" presStyleCnt="4"/>
      <dgm:spPr/>
      <dgm:t>
        <a:bodyPr/>
        <a:lstStyle/>
        <a:p>
          <a:endParaRPr lang="en-US"/>
        </a:p>
      </dgm:t>
    </dgm:pt>
    <dgm:pt modelId="{A59646E8-E30D-45D3-A64F-74F5FD8C07C4}" type="pres">
      <dgm:prSet presAssocID="{57021B4D-F484-4F82-BDFA-D12300A7D1DE}" presName="child" presStyleLbl="alignAccFollowNode1" presStyleIdx="3" presStyleCnt="4">
        <dgm:presLayoutVars>
          <dgm:chMax val="0"/>
          <dgm:bulletEnabled val="1"/>
        </dgm:presLayoutVars>
      </dgm:prSet>
      <dgm:spPr/>
      <dgm:t>
        <a:bodyPr/>
        <a:lstStyle/>
        <a:p>
          <a:endParaRPr lang="en-US"/>
        </a:p>
      </dgm:t>
    </dgm:pt>
  </dgm:ptLst>
  <dgm:cxnLst>
    <dgm:cxn modelId="{86B0F47D-2E6F-4C12-88C0-56966ADC33DE}" srcId="{953D9C4A-7EFF-4EFF-82A9-6FBF822FFFE4}" destId="{9A771A48-B409-4427-B810-51F4963B254A}" srcOrd="0" destOrd="0" parTransId="{01D1F343-7BAB-4DED-AB1D-5B0D844FAAD2}" sibTransId="{112EFB04-59AE-48D1-8815-150DFF2CE31E}"/>
    <dgm:cxn modelId="{940BA636-FF04-4A07-ADB8-0CE058155B47}" srcId="{9A771A48-B409-4427-B810-51F4963B254A}" destId="{9DB800EA-F0AF-4567-BC9F-731EBF697D35}" srcOrd="0" destOrd="0" parTransId="{FE534E22-F6E7-4AB5-A117-8C9013893150}" sibTransId="{C1545974-46C9-4EF8-B6B6-C0B88DD35CB0}"/>
    <dgm:cxn modelId="{DDFBEE29-8DE6-416E-9FAC-02287FD82C64}" type="presOf" srcId="{57021B4D-F484-4F82-BDFA-D12300A7D1DE}" destId="{A59646E8-E30D-45D3-A64F-74F5FD8C07C4}" srcOrd="0" destOrd="0" presId="urn:microsoft.com/office/officeart/2005/8/layout/lProcess1"/>
    <dgm:cxn modelId="{AC7D78AF-F13E-4B54-A7F4-55B917F2EB1C}" type="presOf" srcId="{4DB1F446-FDE9-4A07-9661-5D726C682246}" destId="{6804FD64-7BF6-4EE9-ACA9-CD925C49271E}" srcOrd="0" destOrd="0" presId="urn:microsoft.com/office/officeart/2005/8/layout/lProcess1"/>
    <dgm:cxn modelId="{20219EE6-9459-4188-AAE7-016C130A319C}" type="presOf" srcId="{8D6FA23B-AD6D-43E8-B4CA-F2F3406931E1}" destId="{2E737162-F832-4623-92FD-F21C3A057706}" srcOrd="0" destOrd="0" presId="urn:microsoft.com/office/officeart/2005/8/layout/lProcess1"/>
    <dgm:cxn modelId="{4BC6E086-BCF9-4499-B9D7-ACD1D3B0CBCC}" type="presOf" srcId="{C1545974-46C9-4EF8-B6B6-C0B88DD35CB0}" destId="{FB89D898-6939-4350-9721-497990CC42C2}" srcOrd="0" destOrd="0" presId="urn:microsoft.com/office/officeart/2005/8/layout/lProcess1"/>
    <dgm:cxn modelId="{05481238-FD46-440F-8F1F-2473A03AF3D2}" srcId="{AF55B290-BB9D-4D42-B81A-0BA18DB90CD2}" destId="{4DB1F446-FDE9-4A07-9661-5D726C682246}" srcOrd="0" destOrd="0" parTransId="{5496066C-EA61-4349-9DC3-14C441B7C974}" sibTransId="{E22DA893-8172-4FAD-B21F-DBCEBBD190A6}"/>
    <dgm:cxn modelId="{A365C8F3-9BF2-4968-8B34-54265E486A85}" srcId="{9A771A48-B409-4427-B810-51F4963B254A}" destId="{8D6FA23B-AD6D-43E8-B4CA-F2F3406931E1}" srcOrd="1" destOrd="0" parTransId="{37759E4D-350C-4620-981C-B028840B3068}" sibTransId="{CBEFF2B8-C1A3-486F-B518-0F4E32FCBD80}"/>
    <dgm:cxn modelId="{168B5AA4-C71F-4CC0-831D-F136875A251A}" type="presOf" srcId="{5496066C-EA61-4349-9DC3-14C441B7C974}" destId="{86712EB8-03A1-4D46-BD2E-89C44A40F076}" srcOrd="0" destOrd="0" presId="urn:microsoft.com/office/officeart/2005/8/layout/lProcess1"/>
    <dgm:cxn modelId="{094A731C-BB1B-4847-AA37-607F0FFB7736}" type="presOf" srcId="{E22DA893-8172-4FAD-B21F-DBCEBBD190A6}" destId="{D2BF8919-19ED-4E5A-84A4-09EF554B8328}" srcOrd="0" destOrd="0" presId="urn:microsoft.com/office/officeart/2005/8/layout/lProcess1"/>
    <dgm:cxn modelId="{F6148FDA-2B7A-44F7-8B1E-36046E77D6E7}" srcId="{AF55B290-BB9D-4D42-B81A-0BA18DB90CD2}" destId="{57021B4D-F484-4F82-BDFA-D12300A7D1DE}" srcOrd="1" destOrd="0" parTransId="{D4952BBC-387D-42D6-B1A3-CDC3348721E7}" sibTransId="{415D24D4-55B4-462B-9AA6-7C798AC76BEE}"/>
    <dgm:cxn modelId="{564227B6-7C18-4E62-B2B9-2E00EFBB5910}" type="presOf" srcId="{953D9C4A-7EFF-4EFF-82A9-6FBF822FFFE4}" destId="{20197BE9-61C4-4EFA-9FE6-969D604B4144}" srcOrd="0" destOrd="0" presId="urn:microsoft.com/office/officeart/2005/8/layout/lProcess1"/>
    <dgm:cxn modelId="{79ACEC59-2B29-408B-A73F-342CAA105D18}" srcId="{953D9C4A-7EFF-4EFF-82A9-6FBF822FFFE4}" destId="{AF55B290-BB9D-4D42-B81A-0BA18DB90CD2}" srcOrd="1" destOrd="0" parTransId="{D9AD9ADB-B2E1-4915-B6AC-48894400623C}" sibTransId="{97386E6D-4BC9-4161-90ED-E7EF0C5DAACF}"/>
    <dgm:cxn modelId="{8D0F6997-7E7A-4355-AADE-2AB58049FCC5}" type="presOf" srcId="{9DB800EA-F0AF-4567-BC9F-731EBF697D35}" destId="{728B1714-E3FA-4E53-8465-04303604752F}" srcOrd="0" destOrd="0" presId="urn:microsoft.com/office/officeart/2005/8/layout/lProcess1"/>
    <dgm:cxn modelId="{E9AA87CA-2536-4D8D-9D6B-B35BC76CE940}" type="presOf" srcId="{9A771A48-B409-4427-B810-51F4963B254A}" destId="{83EF144A-75AF-4F3B-83B2-C6A69B90346D}" srcOrd="0" destOrd="0" presId="urn:microsoft.com/office/officeart/2005/8/layout/lProcess1"/>
    <dgm:cxn modelId="{FC50E832-4A2D-42DF-B265-802866B26D6C}" type="presOf" srcId="{FE534E22-F6E7-4AB5-A117-8C9013893150}" destId="{B8079790-BD21-46AD-9491-AF5526830A94}" srcOrd="0" destOrd="0" presId="urn:microsoft.com/office/officeart/2005/8/layout/lProcess1"/>
    <dgm:cxn modelId="{80D1E580-A4C7-4F0F-B9D5-B44603624898}" type="presOf" srcId="{AF55B290-BB9D-4D42-B81A-0BA18DB90CD2}" destId="{EC36ADEF-FD62-4F40-BB5F-DC7B339F2BB8}" srcOrd="0" destOrd="0" presId="urn:microsoft.com/office/officeart/2005/8/layout/lProcess1"/>
    <dgm:cxn modelId="{A0DCA9E3-48A3-4C62-9D63-0ACDF5E5821C}" type="presParOf" srcId="{20197BE9-61C4-4EFA-9FE6-969D604B4144}" destId="{ECAF708D-A4E5-4607-AE32-227F94236182}" srcOrd="0" destOrd="0" presId="urn:microsoft.com/office/officeart/2005/8/layout/lProcess1"/>
    <dgm:cxn modelId="{842CA3C3-E277-4DFC-9EC1-AACC6173D716}" type="presParOf" srcId="{ECAF708D-A4E5-4607-AE32-227F94236182}" destId="{83EF144A-75AF-4F3B-83B2-C6A69B90346D}" srcOrd="0" destOrd="0" presId="urn:microsoft.com/office/officeart/2005/8/layout/lProcess1"/>
    <dgm:cxn modelId="{47E3C130-99D7-41DB-BD24-5AFC19322406}" type="presParOf" srcId="{ECAF708D-A4E5-4607-AE32-227F94236182}" destId="{B8079790-BD21-46AD-9491-AF5526830A94}" srcOrd="1" destOrd="0" presId="urn:microsoft.com/office/officeart/2005/8/layout/lProcess1"/>
    <dgm:cxn modelId="{A18E70B9-3C88-4CF0-8058-83E47F8D425C}" type="presParOf" srcId="{ECAF708D-A4E5-4607-AE32-227F94236182}" destId="{728B1714-E3FA-4E53-8465-04303604752F}" srcOrd="2" destOrd="0" presId="urn:microsoft.com/office/officeart/2005/8/layout/lProcess1"/>
    <dgm:cxn modelId="{BB2B7CB5-014D-4F36-9B34-8FD91892651F}" type="presParOf" srcId="{ECAF708D-A4E5-4607-AE32-227F94236182}" destId="{FB89D898-6939-4350-9721-497990CC42C2}" srcOrd="3" destOrd="0" presId="urn:microsoft.com/office/officeart/2005/8/layout/lProcess1"/>
    <dgm:cxn modelId="{AC3E635C-611B-45F8-9C4C-6530B71A8255}" type="presParOf" srcId="{ECAF708D-A4E5-4607-AE32-227F94236182}" destId="{2E737162-F832-4623-92FD-F21C3A057706}" srcOrd="4" destOrd="0" presId="urn:microsoft.com/office/officeart/2005/8/layout/lProcess1"/>
    <dgm:cxn modelId="{69E1419B-B155-4D63-B553-304764A24151}" type="presParOf" srcId="{20197BE9-61C4-4EFA-9FE6-969D604B4144}" destId="{50E47B6A-3935-4684-AE7E-00783DBE6F60}" srcOrd="1" destOrd="0" presId="urn:microsoft.com/office/officeart/2005/8/layout/lProcess1"/>
    <dgm:cxn modelId="{EC16127C-B0E7-4BF0-BB29-F55EDDE2ABCB}" type="presParOf" srcId="{20197BE9-61C4-4EFA-9FE6-969D604B4144}" destId="{A21CB0BA-E40A-486F-A0BE-A31CA7B2A545}" srcOrd="2" destOrd="0" presId="urn:microsoft.com/office/officeart/2005/8/layout/lProcess1"/>
    <dgm:cxn modelId="{A62DB586-6706-41D0-8A48-7866F701E8F1}" type="presParOf" srcId="{A21CB0BA-E40A-486F-A0BE-A31CA7B2A545}" destId="{EC36ADEF-FD62-4F40-BB5F-DC7B339F2BB8}" srcOrd="0" destOrd="0" presId="urn:microsoft.com/office/officeart/2005/8/layout/lProcess1"/>
    <dgm:cxn modelId="{95EEFD9D-DFC8-4C34-8918-52C42F7A1931}" type="presParOf" srcId="{A21CB0BA-E40A-486F-A0BE-A31CA7B2A545}" destId="{86712EB8-03A1-4D46-BD2E-89C44A40F076}" srcOrd="1" destOrd="0" presId="urn:microsoft.com/office/officeart/2005/8/layout/lProcess1"/>
    <dgm:cxn modelId="{00638655-7CC5-40B1-ADBB-62DD3FB4272D}" type="presParOf" srcId="{A21CB0BA-E40A-486F-A0BE-A31CA7B2A545}" destId="{6804FD64-7BF6-4EE9-ACA9-CD925C49271E}" srcOrd="2" destOrd="0" presId="urn:microsoft.com/office/officeart/2005/8/layout/lProcess1"/>
    <dgm:cxn modelId="{FD8037C2-C52E-48EA-8332-CF190C74C4CE}" type="presParOf" srcId="{A21CB0BA-E40A-486F-A0BE-A31CA7B2A545}" destId="{D2BF8919-19ED-4E5A-84A4-09EF554B8328}" srcOrd="3" destOrd="0" presId="urn:microsoft.com/office/officeart/2005/8/layout/lProcess1"/>
    <dgm:cxn modelId="{701236CE-2D22-4267-95E0-4BC3486BB8AD}" type="presParOf" srcId="{A21CB0BA-E40A-486F-A0BE-A31CA7B2A545}" destId="{A59646E8-E30D-45D3-A64F-74F5FD8C07C4}" srcOrd="4"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4B343A-485A-4906-B8DB-C6F4F67AE476}" type="doc">
      <dgm:prSet loTypeId="urn:microsoft.com/office/officeart/2005/8/layout/bList2" loCatId="list" qsTypeId="urn:microsoft.com/office/officeart/2005/8/quickstyle/simple1" qsCatId="simple" csTypeId="urn:microsoft.com/office/officeart/2005/8/colors/accent1_2" csCatId="accent1" phldr="1"/>
      <dgm:spPr/>
    </dgm:pt>
    <dgm:pt modelId="{60E52912-4E05-4207-ACE6-5BD844EF5AE1}">
      <dgm:prSet phldrT="[Text]" custT="1"/>
      <dgm:spPr/>
      <dgm:t>
        <a:bodyPr/>
        <a:lstStyle/>
        <a:p>
          <a:pPr algn="ctr"/>
          <a:r>
            <a:rPr lang="en-US" sz="3200" dirty="0" err="1"/>
            <a:t>Điều</a:t>
          </a:r>
          <a:r>
            <a:rPr lang="en-US" sz="3200" dirty="0"/>
            <a:t> </a:t>
          </a:r>
          <a:r>
            <a:rPr lang="en-US" sz="3200" dirty="0" err="1"/>
            <a:t>kiện</a:t>
          </a:r>
          <a:r>
            <a:rPr lang="en-US" sz="3200" dirty="0"/>
            <a:t> </a:t>
          </a:r>
          <a:r>
            <a:rPr lang="en-US" sz="3200" dirty="0" err="1"/>
            <a:t>và</a:t>
          </a:r>
          <a:r>
            <a:rPr lang="en-US" sz="3200" dirty="0"/>
            <a:t> </a:t>
          </a:r>
          <a:r>
            <a:rPr lang="en-US" sz="3200" dirty="0" err="1"/>
            <a:t>hoàn</a:t>
          </a:r>
          <a:r>
            <a:rPr lang="en-US" sz="3200" dirty="0"/>
            <a:t> </a:t>
          </a:r>
          <a:r>
            <a:rPr lang="en-US" sz="3200" dirty="0" err="1"/>
            <a:t>cảnh</a:t>
          </a:r>
          <a:r>
            <a:rPr lang="en-US" sz="3200" dirty="0"/>
            <a:t> </a:t>
          </a:r>
          <a:r>
            <a:rPr lang="en-US" sz="3200" dirty="0" err="1"/>
            <a:t>gia</a:t>
          </a:r>
          <a:r>
            <a:rPr lang="en-US" sz="3200" dirty="0"/>
            <a:t> </a:t>
          </a:r>
          <a:r>
            <a:rPr lang="en-US" sz="3200" dirty="0" err="1"/>
            <a:t>đình</a:t>
          </a:r>
          <a:endParaRPr lang="en-US" sz="3200" dirty="0"/>
        </a:p>
      </dgm:t>
    </dgm:pt>
    <dgm:pt modelId="{6FBA503D-91BA-4F98-A1A5-FC1AD04F2C39}" type="parTrans" cxnId="{2671D107-ADBB-418A-B92A-C645078D004A}">
      <dgm:prSet/>
      <dgm:spPr/>
      <dgm:t>
        <a:bodyPr/>
        <a:lstStyle/>
        <a:p>
          <a:endParaRPr lang="en-US"/>
        </a:p>
      </dgm:t>
    </dgm:pt>
    <dgm:pt modelId="{D352B9B0-E59B-4E85-AC05-7980A1C48861}" type="sibTrans" cxnId="{2671D107-ADBB-418A-B92A-C645078D004A}">
      <dgm:prSet/>
      <dgm:spPr/>
      <dgm:t>
        <a:bodyPr/>
        <a:lstStyle/>
        <a:p>
          <a:endParaRPr lang="en-US"/>
        </a:p>
      </dgm:t>
    </dgm:pt>
    <dgm:pt modelId="{A7A7B5FC-A052-497B-9AE2-EFAE6EFF3F2B}">
      <dgm:prSet phldrT="[Text]"/>
      <dgm:spPr/>
      <dgm:t>
        <a:bodyPr/>
        <a:lstStyle/>
        <a:p>
          <a:pPr algn="ctr"/>
          <a:r>
            <a:rPr lang="en-US" dirty="0" err="1"/>
            <a:t>Thiếu</a:t>
          </a:r>
          <a:r>
            <a:rPr lang="en-US" dirty="0"/>
            <a:t> </a:t>
          </a:r>
          <a:r>
            <a:rPr lang="en-US" dirty="0" err="1"/>
            <a:t>sự</a:t>
          </a:r>
          <a:r>
            <a:rPr lang="en-US" dirty="0"/>
            <a:t> </a:t>
          </a:r>
          <a:r>
            <a:rPr lang="en-US" dirty="0" err="1"/>
            <a:t>quan</a:t>
          </a:r>
          <a:r>
            <a:rPr lang="en-US" dirty="0"/>
            <a:t> </a:t>
          </a:r>
          <a:r>
            <a:rPr lang="en-US" dirty="0" err="1"/>
            <a:t>tâm</a:t>
          </a:r>
          <a:r>
            <a:rPr lang="en-US" dirty="0"/>
            <a:t> </a:t>
          </a:r>
          <a:r>
            <a:rPr lang="en-US" dirty="0" err="1"/>
            <a:t>từ</a:t>
          </a:r>
          <a:r>
            <a:rPr lang="en-US" dirty="0"/>
            <a:t> </a:t>
          </a:r>
          <a:r>
            <a:rPr lang="en-US" dirty="0" err="1"/>
            <a:t>gia</a:t>
          </a:r>
          <a:r>
            <a:rPr lang="en-US" dirty="0"/>
            <a:t> </a:t>
          </a:r>
          <a:r>
            <a:rPr lang="en-US" dirty="0" err="1"/>
            <a:t>đình</a:t>
          </a:r>
          <a:endParaRPr lang="en-US" dirty="0"/>
        </a:p>
      </dgm:t>
    </dgm:pt>
    <dgm:pt modelId="{C3ED98E3-9C1D-42B2-9190-0AB1909BFE4D}" type="parTrans" cxnId="{C0E143A5-D7AF-4DC4-9364-7647F7BA7118}">
      <dgm:prSet/>
      <dgm:spPr/>
      <dgm:t>
        <a:bodyPr/>
        <a:lstStyle/>
        <a:p>
          <a:endParaRPr lang="en-US"/>
        </a:p>
      </dgm:t>
    </dgm:pt>
    <dgm:pt modelId="{E886AFE6-EAAC-4E96-9209-FCCF544C6364}" type="sibTrans" cxnId="{C0E143A5-D7AF-4DC4-9364-7647F7BA7118}">
      <dgm:prSet/>
      <dgm:spPr/>
      <dgm:t>
        <a:bodyPr/>
        <a:lstStyle/>
        <a:p>
          <a:endParaRPr lang="en-US"/>
        </a:p>
      </dgm:t>
    </dgm:pt>
    <dgm:pt modelId="{CCA624A1-7EA9-4C65-B61E-3936A2CB3034}">
      <dgm:prSet phldrT="[Text]"/>
      <dgm:spPr/>
      <dgm:t>
        <a:bodyPr/>
        <a:lstStyle/>
        <a:p>
          <a:pPr algn="ctr"/>
          <a:r>
            <a:rPr lang="en-US" dirty="0" err="1"/>
            <a:t>Thiếu</a:t>
          </a:r>
          <a:r>
            <a:rPr lang="en-US" dirty="0"/>
            <a:t> </a:t>
          </a:r>
          <a:r>
            <a:rPr lang="en-US" dirty="0" err="1"/>
            <a:t>sự</a:t>
          </a:r>
          <a:r>
            <a:rPr lang="en-US" dirty="0"/>
            <a:t> </a:t>
          </a:r>
          <a:r>
            <a:rPr lang="en-US" dirty="0" err="1"/>
            <a:t>phối</a:t>
          </a:r>
          <a:r>
            <a:rPr lang="en-US" dirty="0"/>
            <a:t> </a:t>
          </a:r>
          <a:r>
            <a:rPr lang="en-US" dirty="0" err="1"/>
            <a:t>hợp</a:t>
          </a:r>
          <a:r>
            <a:rPr lang="en-US" dirty="0"/>
            <a:t> </a:t>
          </a:r>
          <a:r>
            <a:rPr lang="en-US" dirty="0" err="1"/>
            <a:t>với</a:t>
          </a:r>
          <a:r>
            <a:rPr lang="en-US" dirty="0"/>
            <a:t> </a:t>
          </a:r>
          <a:r>
            <a:rPr lang="en-US" dirty="0" err="1"/>
            <a:t>nhà</a:t>
          </a:r>
          <a:r>
            <a:rPr lang="en-US" dirty="0"/>
            <a:t> </a:t>
          </a:r>
          <a:r>
            <a:rPr lang="en-US" dirty="0" err="1"/>
            <a:t>trường</a:t>
          </a:r>
          <a:endParaRPr lang="en-US" dirty="0"/>
        </a:p>
      </dgm:t>
    </dgm:pt>
    <dgm:pt modelId="{D2B59586-C1A2-49F2-8297-E7C0258492E1}" type="parTrans" cxnId="{EBAD5A92-E17F-415B-B171-56427EC1A6F5}">
      <dgm:prSet/>
      <dgm:spPr/>
      <dgm:t>
        <a:bodyPr/>
        <a:lstStyle/>
        <a:p>
          <a:endParaRPr lang="en-US"/>
        </a:p>
      </dgm:t>
    </dgm:pt>
    <dgm:pt modelId="{AA29ED32-E48E-4FB1-A1B9-65988A2EE792}" type="sibTrans" cxnId="{EBAD5A92-E17F-415B-B171-56427EC1A6F5}">
      <dgm:prSet/>
      <dgm:spPr/>
      <dgm:t>
        <a:bodyPr/>
        <a:lstStyle/>
        <a:p>
          <a:endParaRPr lang="en-US"/>
        </a:p>
      </dgm:t>
    </dgm:pt>
    <dgm:pt modelId="{B09F217B-76A3-463E-863B-A6C99FBDD198}" type="pres">
      <dgm:prSet presAssocID="{F04B343A-485A-4906-B8DB-C6F4F67AE476}" presName="diagram" presStyleCnt="0">
        <dgm:presLayoutVars>
          <dgm:dir/>
          <dgm:animLvl val="lvl"/>
          <dgm:resizeHandles val="exact"/>
        </dgm:presLayoutVars>
      </dgm:prSet>
      <dgm:spPr/>
    </dgm:pt>
    <dgm:pt modelId="{6BA4352E-384C-43F9-B096-BA0BF8C198EA}" type="pres">
      <dgm:prSet presAssocID="{60E52912-4E05-4207-ACE6-5BD844EF5AE1}" presName="compNode" presStyleCnt="0"/>
      <dgm:spPr/>
    </dgm:pt>
    <dgm:pt modelId="{7B91E288-84C7-4093-B80A-32FB0C11CC35}" type="pres">
      <dgm:prSet presAssocID="{60E52912-4E05-4207-ACE6-5BD844EF5AE1}" presName="childRect" presStyleLbl="bgAcc1" presStyleIdx="0" presStyleCnt="3">
        <dgm:presLayoutVars>
          <dgm:bulletEnabled val="1"/>
        </dgm:presLayoutVars>
      </dgm:prSet>
      <dgm:spPr/>
    </dgm:pt>
    <dgm:pt modelId="{D919A7C5-781C-4197-AB93-4E4D787861B0}" type="pres">
      <dgm:prSet presAssocID="{60E52912-4E05-4207-ACE6-5BD844EF5AE1}" presName="parentText" presStyleLbl="node1" presStyleIdx="0" presStyleCnt="0">
        <dgm:presLayoutVars>
          <dgm:chMax val="0"/>
          <dgm:bulletEnabled val="1"/>
        </dgm:presLayoutVars>
      </dgm:prSet>
      <dgm:spPr/>
      <dgm:t>
        <a:bodyPr/>
        <a:lstStyle/>
        <a:p>
          <a:endParaRPr lang="en-US"/>
        </a:p>
      </dgm:t>
    </dgm:pt>
    <dgm:pt modelId="{A208B745-E2C3-4960-A74A-C4E08A1D8693}" type="pres">
      <dgm:prSet presAssocID="{60E52912-4E05-4207-ACE6-5BD844EF5AE1}" presName="parentRect" presStyleLbl="alignNode1" presStyleIdx="0" presStyleCnt="3" custScaleY="160968"/>
      <dgm:spPr/>
      <dgm:t>
        <a:bodyPr/>
        <a:lstStyle/>
        <a:p>
          <a:endParaRPr lang="en-US"/>
        </a:p>
      </dgm:t>
    </dgm:pt>
    <dgm:pt modelId="{AEA43459-3F13-4EFB-A410-D3ECB73B390A}" type="pres">
      <dgm:prSet presAssocID="{60E52912-4E05-4207-ACE6-5BD844EF5AE1}" presName="adorn" presStyleLbl="fgAccFollowNode1" presStyleIdx="0" presStyleCnt="3" custLinFactNeighborY="1041"/>
      <dgm:spPr>
        <a:blipFill rotWithShape="1">
          <a:blip xmlns:r="http://schemas.openxmlformats.org/officeDocument/2006/relationships" r:embed="rId1">
            <a:extLst>
              <a:ext uri="{96DAC541-7B7A-43D3-8B79-37D633B846F1}">
                <asvg:svgBlip xmlns="" xmlns:asvg="http://schemas.microsoft.com/office/drawing/2016/SVG/main" r:embed="rId2"/>
              </a:ext>
            </a:extLst>
          </a:blip>
          <a:srcRect/>
          <a:stretch>
            <a:fillRect/>
          </a:stretch>
        </a:blipFill>
      </dgm:spPr>
    </dgm:pt>
    <dgm:pt modelId="{0ABA9076-94E0-49C5-950D-95244F2F10B6}" type="pres">
      <dgm:prSet presAssocID="{D352B9B0-E59B-4E85-AC05-7980A1C48861}" presName="sibTrans" presStyleLbl="sibTrans2D1" presStyleIdx="0" presStyleCnt="0"/>
      <dgm:spPr/>
      <dgm:t>
        <a:bodyPr/>
        <a:lstStyle/>
        <a:p>
          <a:endParaRPr lang="en-US"/>
        </a:p>
      </dgm:t>
    </dgm:pt>
    <dgm:pt modelId="{490F54B4-BBA8-48C5-80B0-AF57B3D535F3}" type="pres">
      <dgm:prSet presAssocID="{A7A7B5FC-A052-497B-9AE2-EFAE6EFF3F2B}" presName="compNode" presStyleCnt="0"/>
      <dgm:spPr/>
    </dgm:pt>
    <dgm:pt modelId="{F4A4ACAD-9BEA-4503-997C-04652CA8120C}" type="pres">
      <dgm:prSet presAssocID="{A7A7B5FC-A052-497B-9AE2-EFAE6EFF3F2B}" presName="childRect" presStyleLbl="bgAcc1" presStyleIdx="1" presStyleCnt="3">
        <dgm:presLayoutVars>
          <dgm:bulletEnabled val="1"/>
        </dgm:presLayoutVars>
      </dgm:prSet>
      <dgm:spPr/>
    </dgm:pt>
    <dgm:pt modelId="{BEBDA55B-AE1B-4B5B-B986-038337FF27C7}" type="pres">
      <dgm:prSet presAssocID="{A7A7B5FC-A052-497B-9AE2-EFAE6EFF3F2B}" presName="parentText" presStyleLbl="node1" presStyleIdx="0" presStyleCnt="0">
        <dgm:presLayoutVars>
          <dgm:chMax val="0"/>
          <dgm:bulletEnabled val="1"/>
        </dgm:presLayoutVars>
      </dgm:prSet>
      <dgm:spPr/>
      <dgm:t>
        <a:bodyPr/>
        <a:lstStyle/>
        <a:p>
          <a:endParaRPr lang="en-US"/>
        </a:p>
      </dgm:t>
    </dgm:pt>
    <dgm:pt modelId="{9DBB8912-E83B-449B-A7BC-C2B8EFFB2128}" type="pres">
      <dgm:prSet presAssocID="{A7A7B5FC-A052-497B-9AE2-EFAE6EFF3F2B}" presName="parentRect" presStyleLbl="alignNode1" presStyleIdx="1" presStyleCnt="3" custScaleY="163238"/>
      <dgm:spPr/>
      <dgm:t>
        <a:bodyPr/>
        <a:lstStyle/>
        <a:p>
          <a:endParaRPr lang="en-US"/>
        </a:p>
      </dgm:t>
    </dgm:pt>
    <dgm:pt modelId="{52C93852-2CEE-4230-AF2E-5A6F319E8D57}" type="pres">
      <dgm:prSet presAssocID="{A7A7B5FC-A052-497B-9AE2-EFAE6EFF3F2B}" presName="adorn" presStyleLbl="fgAccFollowNode1" presStyleIdx="1" presStyleCnt="3"/>
      <dgm:spPr>
        <a:blipFill rotWithShape="1">
          <a:blip xmlns:r="http://schemas.openxmlformats.org/officeDocument/2006/relationships" r:embed="rId1">
            <a:extLst>
              <a:ext uri="{96DAC541-7B7A-43D3-8B79-37D633B846F1}">
                <asvg:svgBlip xmlns="" xmlns:asvg="http://schemas.microsoft.com/office/drawing/2016/SVG/main" r:embed="rId2"/>
              </a:ext>
            </a:extLst>
          </a:blip>
          <a:srcRect/>
          <a:stretch>
            <a:fillRect/>
          </a:stretch>
        </a:blipFill>
      </dgm:spPr>
    </dgm:pt>
    <dgm:pt modelId="{DD922ABB-1246-44D7-B033-796B86C98EA6}" type="pres">
      <dgm:prSet presAssocID="{E886AFE6-EAAC-4E96-9209-FCCF544C6364}" presName="sibTrans" presStyleLbl="sibTrans2D1" presStyleIdx="0" presStyleCnt="0"/>
      <dgm:spPr/>
      <dgm:t>
        <a:bodyPr/>
        <a:lstStyle/>
        <a:p>
          <a:endParaRPr lang="en-US"/>
        </a:p>
      </dgm:t>
    </dgm:pt>
    <dgm:pt modelId="{3382F3FD-5B8B-4614-8F7F-406E9D7CA991}" type="pres">
      <dgm:prSet presAssocID="{CCA624A1-7EA9-4C65-B61E-3936A2CB3034}" presName="compNode" presStyleCnt="0"/>
      <dgm:spPr/>
    </dgm:pt>
    <dgm:pt modelId="{D85D6C80-D34C-4C07-A8E7-B578B3FC8C31}" type="pres">
      <dgm:prSet presAssocID="{CCA624A1-7EA9-4C65-B61E-3936A2CB3034}" presName="childRect" presStyleLbl="bgAcc1" presStyleIdx="2" presStyleCnt="3">
        <dgm:presLayoutVars>
          <dgm:bulletEnabled val="1"/>
        </dgm:presLayoutVars>
      </dgm:prSet>
      <dgm:spPr/>
    </dgm:pt>
    <dgm:pt modelId="{19825882-79F1-4DAF-9C36-6A6A9591E12E}" type="pres">
      <dgm:prSet presAssocID="{CCA624A1-7EA9-4C65-B61E-3936A2CB3034}" presName="parentText" presStyleLbl="node1" presStyleIdx="0" presStyleCnt="0">
        <dgm:presLayoutVars>
          <dgm:chMax val="0"/>
          <dgm:bulletEnabled val="1"/>
        </dgm:presLayoutVars>
      </dgm:prSet>
      <dgm:spPr/>
      <dgm:t>
        <a:bodyPr/>
        <a:lstStyle/>
        <a:p>
          <a:endParaRPr lang="en-US"/>
        </a:p>
      </dgm:t>
    </dgm:pt>
    <dgm:pt modelId="{8CCE305B-616A-4209-A629-FD3A60BA87B8}" type="pres">
      <dgm:prSet presAssocID="{CCA624A1-7EA9-4C65-B61E-3936A2CB3034}" presName="parentRect" presStyleLbl="alignNode1" presStyleIdx="2" presStyleCnt="3" custScaleY="156426"/>
      <dgm:spPr/>
      <dgm:t>
        <a:bodyPr/>
        <a:lstStyle/>
        <a:p>
          <a:endParaRPr lang="en-US"/>
        </a:p>
      </dgm:t>
    </dgm:pt>
    <dgm:pt modelId="{4A4A1FC5-0776-4CE2-9B89-513E1AE61E59}" type="pres">
      <dgm:prSet presAssocID="{CCA624A1-7EA9-4C65-B61E-3936A2CB3034}" presName="adorn" presStyleLbl="fgAccFollowNode1" presStyleIdx="2" presStyleCnt="3"/>
      <dgm:spPr>
        <a:blipFill rotWithShape="1">
          <a:blip xmlns:r="http://schemas.openxmlformats.org/officeDocument/2006/relationships" r:embed="rId1">
            <a:extLst>
              <a:ext uri="{96DAC541-7B7A-43D3-8B79-37D633B846F1}">
                <asvg:svgBlip xmlns="" xmlns:asvg="http://schemas.microsoft.com/office/drawing/2016/SVG/main" r:embed="rId2"/>
              </a:ext>
            </a:extLst>
          </a:blip>
          <a:srcRect/>
          <a:stretch>
            <a:fillRect/>
          </a:stretch>
        </a:blipFill>
      </dgm:spPr>
    </dgm:pt>
  </dgm:ptLst>
  <dgm:cxnLst>
    <dgm:cxn modelId="{F24E379B-16F9-44F8-9187-64796C867D8F}" type="presOf" srcId="{CCA624A1-7EA9-4C65-B61E-3936A2CB3034}" destId="{8CCE305B-616A-4209-A629-FD3A60BA87B8}" srcOrd="1" destOrd="0" presId="urn:microsoft.com/office/officeart/2005/8/layout/bList2"/>
    <dgm:cxn modelId="{04951E87-1480-4AEA-925D-413D8F89F87B}" type="presOf" srcId="{F04B343A-485A-4906-B8DB-C6F4F67AE476}" destId="{B09F217B-76A3-463E-863B-A6C99FBDD198}" srcOrd="0" destOrd="0" presId="urn:microsoft.com/office/officeart/2005/8/layout/bList2"/>
    <dgm:cxn modelId="{FB959A6C-4CA2-496B-A58D-CB8ECF9FD14E}" type="presOf" srcId="{D352B9B0-E59B-4E85-AC05-7980A1C48861}" destId="{0ABA9076-94E0-49C5-950D-95244F2F10B6}" srcOrd="0" destOrd="0" presId="urn:microsoft.com/office/officeart/2005/8/layout/bList2"/>
    <dgm:cxn modelId="{16E3EEAF-3ABF-4D38-93BE-48F3F5CF29C2}" type="presOf" srcId="{A7A7B5FC-A052-497B-9AE2-EFAE6EFF3F2B}" destId="{BEBDA55B-AE1B-4B5B-B986-038337FF27C7}" srcOrd="0" destOrd="0" presId="urn:microsoft.com/office/officeart/2005/8/layout/bList2"/>
    <dgm:cxn modelId="{BBB48320-9F70-4108-8331-6842AB158550}" type="presOf" srcId="{A7A7B5FC-A052-497B-9AE2-EFAE6EFF3F2B}" destId="{9DBB8912-E83B-449B-A7BC-C2B8EFFB2128}" srcOrd="1" destOrd="0" presId="urn:microsoft.com/office/officeart/2005/8/layout/bList2"/>
    <dgm:cxn modelId="{A8F520DE-758A-46B2-842A-C94D09D198D5}" type="presOf" srcId="{E886AFE6-EAAC-4E96-9209-FCCF544C6364}" destId="{DD922ABB-1246-44D7-B033-796B86C98EA6}" srcOrd="0" destOrd="0" presId="urn:microsoft.com/office/officeart/2005/8/layout/bList2"/>
    <dgm:cxn modelId="{EBAD5A92-E17F-415B-B171-56427EC1A6F5}" srcId="{F04B343A-485A-4906-B8DB-C6F4F67AE476}" destId="{CCA624A1-7EA9-4C65-B61E-3936A2CB3034}" srcOrd="2" destOrd="0" parTransId="{D2B59586-C1A2-49F2-8297-E7C0258492E1}" sibTransId="{AA29ED32-E48E-4FB1-A1B9-65988A2EE792}"/>
    <dgm:cxn modelId="{F6CF3428-7992-429B-B8CB-7F7D2E541447}" type="presOf" srcId="{60E52912-4E05-4207-ACE6-5BD844EF5AE1}" destId="{D919A7C5-781C-4197-AB93-4E4D787861B0}" srcOrd="0" destOrd="0" presId="urn:microsoft.com/office/officeart/2005/8/layout/bList2"/>
    <dgm:cxn modelId="{2671D107-ADBB-418A-B92A-C645078D004A}" srcId="{F04B343A-485A-4906-B8DB-C6F4F67AE476}" destId="{60E52912-4E05-4207-ACE6-5BD844EF5AE1}" srcOrd="0" destOrd="0" parTransId="{6FBA503D-91BA-4F98-A1A5-FC1AD04F2C39}" sibTransId="{D352B9B0-E59B-4E85-AC05-7980A1C48861}"/>
    <dgm:cxn modelId="{F819938A-402E-4115-84B8-32BCE28AE739}" type="presOf" srcId="{CCA624A1-7EA9-4C65-B61E-3936A2CB3034}" destId="{19825882-79F1-4DAF-9C36-6A6A9591E12E}" srcOrd="0" destOrd="0" presId="urn:microsoft.com/office/officeart/2005/8/layout/bList2"/>
    <dgm:cxn modelId="{C0E143A5-D7AF-4DC4-9364-7647F7BA7118}" srcId="{F04B343A-485A-4906-B8DB-C6F4F67AE476}" destId="{A7A7B5FC-A052-497B-9AE2-EFAE6EFF3F2B}" srcOrd="1" destOrd="0" parTransId="{C3ED98E3-9C1D-42B2-9190-0AB1909BFE4D}" sibTransId="{E886AFE6-EAAC-4E96-9209-FCCF544C6364}"/>
    <dgm:cxn modelId="{8905EA82-3369-4768-991C-F2D2C412C716}" type="presOf" srcId="{60E52912-4E05-4207-ACE6-5BD844EF5AE1}" destId="{A208B745-E2C3-4960-A74A-C4E08A1D8693}" srcOrd="1" destOrd="0" presId="urn:microsoft.com/office/officeart/2005/8/layout/bList2"/>
    <dgm:cxn modelId="{AB100955-15CD-469F-9B97-152E4D99AB3D}" type="presParOf" srcId="{B09F217B-76A3-463E-863B-A6C99FBDD198}" destId="{6BA4352E-384C-43F9-B096-BA0BF8C198EA}" srcOrd="0" destOrd="0" presId="urn:microsoft.com/office/officeart/2005/8/layout/bList2"/>
    <dgm:cxn modelId="{B5C437BF-8BD1-42EA-A32B-B9B15A2B838E}" type="presParOf" srcId="{6BA4352E-384C-43F9-B096-BA0BF8C198EA}" destId="{7B91E288-84C7-4093-B80A-32FB0C11CC35}" srcOrd="0" destOrd="0" presId="urn:microsoft.com/office/officeart/2005/8/layout/bList2"/>
    <dgm:cxn modelId="{F291EC59-932B-4509-AEF0-08D45335555A}" type="presParOf" srcId="{6BA4352E-384C-43F9-B096-BA0BF8C198EA}" destId="{D919A7C5-781C-4197-AB93-4E4D787861B0}" srcOrd="1" destOrd="0" presId="urn:microsoft.com/office/officeart/2005/8/layout/bList2"/>
    <dgm:cxn modelId="{DB97FE56-B70A-44F8-BB33-5BD1697EC477}" type="presParOf" srcId="{6BA4352E-384C-43F9-B096-BA0BF8C198EA}" destId="{A208B745-E2C3-4960-A74A-C4E08A1D8693}" srcOrd="2" destOrd="0" presId="urn:microsoft.com/office/officeart/2005/8/layout/bList2"/>
    <dgm:cxn modelId="{28C5E5C8-EE52-4FC8-A5DC-5C7C14C214AE}" type="presParOf" srcId="{6BA4352E-384C-43F9-B096-BA0BF8C198EA}" destId="{AEA43459-3F13-4EFB-A410-D3ECB73B390A}" srcOrd="3" destOrd="0" presId="urn:microsoft.com/office/officeart/2005/8/layout/bList2"/>
    <dgm:cxn modelId="{7B687B69-6396-4A55-940C-49B1E7B1744C}" type="presParOf" srcId="{B09F217B-76A3-463E-863B-A6C99FBDD198}" destId="{0ABA9076-94E0-49C5-950D-95244F2F10B6}" srcOrd="1" destOrd="0" presId="urn:microsoft.com/office/officeart/2005/8/layout/bList2"/>
    <dgm:cxn modelId="{A6477574-686F-4228-865C-05701386DA71}" type="presParOf" srcId="{B09F217B-76A3-463E-863B-A6C99FBDD198}" destId="{490F54B4-BBA8-48C5-80B0-AF57B3D535F3}" srcOrd="2" destOrd="0" presId="urn:microsoft.com/office/officeart/2005/8/layout/bList2"/>
    <dgm:cxn modelId="{F899CC19-9D77-4716-8F61-A3DFC2952AF4}" type="presParOf" srcId="{490F54B4-BBA8-48C5-80B0-AF57B3D535F3}" destId="{F4A4ACAD-9BEA-4503-997C-04652CA8120C}" srcOrd="0" destOrd="0" presId="urn:microsoft.com/office/officeart/2005/8/layout/bList2"/>
    <dgm:cxn modelId="{9CAF9225-BC2A-4280-A73C-CECFA9B33FF0}" type="presParOf" srcId="{490F54B4-BBA8-48C5-80B0-AF57B3D535F3}" destId="{BEBDA55B-AE1B-4B5B-B986-038337FF27C7}" srcOrd="1" destOrd="0" presId="urn:microsoft.com/office/officeart/2005/8/layout/bList2"/>
    <dgm:cxn modelId="{2A835408-8985-466F-8F70-D30187682D11}" type="presParOf" srcId="{490F54B4-BBA8-48C5-80B0-AF57B3D535F3}" destId="{9DBB8912-E83B-449B-A7BC-C2B8EFFB2128}" srcOrd="2" destOrd="0" presId="urn:microsoft.com/office/officeart/2005/8/layout/bList2"/>
    <dgm:cxn modelId="{72DC3231-2C8C-446D-AB90-D67FB00BB4A6}" type="presParOf" srcId="{490F54B4-BBA8-48C5-80B0-AF57B3D535F3}" destId="{52C93852-2CEE-4230-AF2E-5A6F319E8D57}" srcOrd="3" destOrd="0" presId="urn:microsoft.com/office/officeart/2005/8/layout/bList2"/>
    <dgm:cxn modelId="{FC9355F8-D520-493A-8B9B-434A157327F8}" type="presParOf" srcId="{B09F217B-76A3-463E-863B-A6C99FBDD198}" destId="{DD922ABB-1246-44D7-B033-796B86C98EA6}" srcOrd="3" destOrd="0" presId="urn:microsoft.com/office/officeart/2005/8/layout/bList2"/>
    <dgm:cxn modelId="{C76460E8-C4D1-4E39-99E2-512DD90D12F4}" type="presParOf" srcId="{B09F217B-76A3-463E-863B-A6C99FBDD198}" destId="{3382F3FD-5B8B-4614-8F7F-406E9D7CA991}" srcOrd="4" destOrd="0" presId="urn:microsoft.com/office/officeart/2005/8/layout/bList2"/>
    <dgm:cxn modelId="{3667859B-0D02-4CBF-9FAD-D13B46CFE9A5}" type="presParOf" srcId="{3382F3FD-5B8B-4614-8F7F-406E9D7CA991}" destId="{D85D6C80-D34C-4C07-A8E7-B578B3FC8C31}" srcOrd="0" destOrd="0" presId="urn:microsoft.com/office/officeart/2005/8/layout/bList2"/>
    <dgm:cxn modelId="{B51A98E4-2C8C-402D-ABEF-96A16BD87EBA}" type="presParOf" srcId="{3382F3FD-5B8B-4614-8F7F-406E9D7CA991}" destId="{19825882-79F1-4DAF-9C36-6A6A9591E12E}" srcOrd="1" destOrd="0" presId="urn:microsoft.com/office/officeart/2005/8/layout/bList2"/>
    <dgm:cxn modelId="{A6301574-4F17-49D9-A1C7-A40FA708B6E3}" type="presParOf" srcId="{3382F3FD-5B8B-4614-8F7F-406E9D7CA991}" destId="{8CCE305B-616A-4209-A629-FD3A60BA87B8}" srcOrd="2" destOrd="0" presId="urn:microsoft.com/office/officeart/2005/8/layout/bList2"/>
    <dgm:cxn modelId="{0E743A7B-2D49-491C-95BB-A016CB749509}" type="presParOf" srcId="{3382F3FD-5B8B-4614-8F7F-406E9D7CA991}" destId="{4A4A1FC5-0776-4CE2-9B89-513E1AE61E59}"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04B343A-485A-4906-B8DB-C6F4F67AE476}" type="doc">
      <dgm:prSet loTypeId="urn:microsoft.com/office/officeart/2005/8/layout/bList2" loCatId="list" qsTypeId="urn:microsoft.com/office/officeart/2005/8/quickstyle/simple1" qsCatId="simple" csTypeId="urn:microsoft.com/office/officeart/2005/8/colors/accent1_2" csCatId="accent1" phldr="1"/>
      <dgm:spPr/>
    </dgm:pt>
    <dgm:pt modelId="{60E52912-4E05-4207-ACE6-5BD844EF5AE1}">
      <dgm:prSet phldrT="[Text]" custT="1"/>
      <dgm:spPr>
        <a:solidFill>
          <a:schemeClr val="accent6">
            <a:lumMod val="60000"/>
            <a:lumOff val="40000"/>
          </a:schemeClr>
        </a:solidFill>
      </dgm:spPr>
      <dgm:t>
        <a:bodyPr/>
        <a:lstStyle/>
        <a:p>
          <a:pPr algn="ctr"/>
          <a:r>
            <a:rPr lang="en-US" sz="3200" dirty="0" err="1">
              <a:solidFill>
                <a:srgbClr val="C00000"/>
              </a:solidFill>
            </a:rPr>
            <a:t>Môi</a:t>
          </a:r>
          <a:r>
            <a:rPr lang="en-US" sz="3200" dirty="0">
              <a:solidFill>
                <a:srgbClr val="C00000"/>
              </a:solidFill>
            </a:rPr>
            <a:t> </a:t>
          </a:r>
          <a:r>
            <a:rPr lang="en-US" sz="3200" dirty="0" err="1">
              <a:solidFill>
                <a:srgbClr val="C00000"/>
              </a:solidFill>
            </a:rPr>
            <a:t>trường</a:t>
          </a:r>
          <a:r>
            <a:rPr lang="en-US" sz="3200" dirty="0">
              <a:solidFill>
                <a:srgbClr val="C00000"/>
              </a:solidFill>
            </a:rPr>
            <a:t> </a:t>
          </a:r>
          <a:r>
            <a:rPr lang="en-US" sz="3200" dirty="0" err="1">
              <a:solidFill>
                <a:srgbClr val="C00000"/>
              </a:solidFill>
            </a:rPr>
            <a:t>tự</a:t>
          </a:r>
          <a:r>
            <a:rPr lang="en-US" sz="3200" dirty="0">
              <a:solidFill>
                <a:srgbClr val="C00000"/>
              </a:solidFill>
            </a:rPr>
            <a:t> </a:t>
          </a:r>
          <a:r>
            <a:rPr lang="en-US" sz="3200" dirty="0" err="1">
              <a:solidFill>
                <a:srgbClr val="C00000"/>
              </a:solidFill>
            </a:rPr>
            <a:t>nhiên</a:t>
          </a:r>
          <a:endParaRPr lang="en-US" sz="3200" dirty="0">
            <a:solidFill>
              <a:srgbClr val="C00000"/>
            </a:solidFill>
          </a:endParaRPr>
        </a:p>
      </dgm:t>
    </dgm:pt>
    <dgm:pt modelId="{6FBA503D-91BA-4F98-A1A5-FC1AD04F2C39}" type="parTrans" cxnId="{2671D107-ADBB-418A-B92A-C645078D004A}">
      <dgm:prSet/>
      <dgm:spPr/>
      <dgm:t>
        <a:bodyPr/>
        <a:lstStyle/>
        <a:p>
          <a:endParaRPr lang="en-US"/>
        </a:p>
      </dgm:t>
    </dgm:pt>
    <dgm:pt modelId="{D352B9B0-E59B-4E85-AC05-7980A1C48861}" type="sibTrans" cxnId="{2671D107-ADBB-418A-B92A-C645078D004A}">
      <dgm:prSet/>
      <dgm:spPr/>
      <dgm:t>
        <a:bodyPr/>
        <a:lstStyle/>
        <a:p>
          <a:endParaRPr lang="en-US"/>
        </a:p>
      </dgm:t>
    </dgm:pt>
    <dgm:pt modelId="{A7A7B5FC-A052-497B-9AE2-EFAE6EFF3F2B}">
      <dgm:prSet phldrT="[Text]"/>
      <dgm:spPr>
        <a:solidFill>
          <a:schemeClr val="accent6">
            <a:lumMod val="60000"/>
            <a:lumOff val="40000"/>
          </a:schemeClr>
        </a:solidFill>
      </dgm:spPr>
      <dgm:t>
        <a:bodyPr/>
        <a:lstStyle/>
        <a:p>
          <a:pPr algn="ctr"/>
          <a:r>
            <a:rPr lang="en-US" dirty="0" err="1">
              <a:solidFill>
                <a:srgbClr val="C00000"/>
              </a:solidFill>
            </a:rPr>
            <a:t>Môi</a:t>
          </a:r>
          <a:r>
            <a:rPr lang="en-US" dirty="0">
              <a:solidFill>
                <a:srgbClr val="C00000"/>
              </a:solidFill>
            </a:rPr>
            <a:t> </a:t>
          </a:r>
          <a:r>
            <a:rPr lang="en-US" dirty="0" err="1">
              <a:solidFill>
                <a:srgbClr val="C00000"/>
              </a:solidFill>
            </a:rPr>
            <a:t>trường</a:t>
          </a:r>
          <a:r>
            <a:rPr lang="en-US" dirty="0">
              <a:solidFill>
                <a:srgbClr val="C00000"/>
              </a:solidFill>
            </a:rPr>
            <a:t> </a:t>
          </a:r>
          <a:r>
            <a:rPr lang="en-US" dirty="0" err="1">
              <a:solidFill>
                <a:srgbClr val="C00000"/>
              </a:solidFill>
            </a:rPr>
            <a:t>xã</a:t>
          </a:r>
          <a:r>
            <a:rPr lang="en-US" dirty="0">
              <a:solidFill>
                <a:srgbClr val="C00000"/>
              </a:solidFill>
            </a:rPr>
            <a:t> </a:t>
          </a:r>
          <a:r>
            <a:rPr lang="en-US" dirty="0" err="1">
              <a:solidFill>
                <a:srgbClr val="C00000"/>
              </a:solidFill>
            </a:rPr>
            <a:t>hôi</a:t>
          </a:r>
          <a:r>
            <a:rPr lang="en-US" dirty="0">
              <a:solidFill>
                <a:srgbClr val="C00000"/>
              </a:solidFill>
            </a:rPr>
            <a:t> </a:t>
          </a:r>
          <a:r>
            <a:rPr lang="en-US" dirty="0" err="1">
              <a:solidFill>
                <a:srgbClr val="C00000"/>
              </a:solidFill>
            </a:rPr>
            <a:t>và</a:t>
          </a:r>
          <a:r>
            <a:rPr lang="en-US" dirty="0">
              <a:solidFill>
                <a:srgbClr val="C00000"/>
              </a:solidFill>
            </a:rPr>
            <a:t> </a:t>
          </a:r>
          <a:r>
            <a:rPr lang="en-US" dirty="0" err="1">
              <a:solidFill>
                <a:srgbClr val="C00000"/>
              </a:solidFill>
            </a:rPr>
            <a:t>văn</a:t>
          </a:r>
          <a:r>
            <a:rPr lang="en-US" dirty="0">
              <a:solidFill>
                <a:srgbClr val="C00000"/>
              </a:solidFill>
            </a:rPr>
            <a:t> </a:t>
          </a:r>
          <a:r>
            <a:rPr lang="en-US" dirty="0" err="1">
              <a:solidFill>
                <a:srgbClr val="C00000"/>
              </a:solidFill>
            </a:rPr>
            <a:t>hóa</a:t>
          </a:r>
          <a:r>
            <a:rPr lang="en-US" dirty="0">
              <a:solidFill>
                <a:srgbClr val="C00000"/>
              </a:solidFill>
            </a:rPr>
            <a:t> </a:t>
          </a:r>
          <a:r>
            <a:rPr lang="en-US" dirty="0" err="1">
              <a:solidFill>
                <a:srgbClr val="C00000"/>
              </a:solidFill>
            </a:rPr>
            <a:t>xã</a:t>
          </a:r>
          <a:r>
            <a:rPr lang="en-US" dirty="0">
              <a:solidFill>
                <a:srgbClr val="C00000"/>
              </a:solidFill>
            </a:rPr>
            <a:t> </a:t>
          </a:r>
          <a:r>
            <a:rPr lang="en-US" dirty="0" err="1">
              <a:solidFill>
                <a:srgbClr val="C00000"/>
              </a:solidFill>
            </a:rPr>
            <a:t>hội</a:t>
          </a:r>
          <a:endParaRPr lang="en-US" dirty="0">
            <a:solidFill>
              <a:srgbClr val="C00000"/>
            </a:solidFill>
          </a:endParaRPr>
        </a:p>
      </dgm:t>
    </dgm:pt>
    <dgm:pt modelId="{C3ED98E3-9C1D-42B2-9190-0AB1909BFE4D}" type="parTrans" cxnId="{C0E143A5-D7AF-4DC4-9364-7647F7BA7118}">
      <dgm:prSet/>
      <dgm:spPr/>
      <dgm:t>
        <a:bodyPr/>
        <a:lstStyle/>
        <a:p>
          <a:endParaRPr lang="en-US"/>
        </a:p>
      </dgm:t>
    </dgm:pt>
    <dgm:pt modelId="{E886AFE6-EAAC-4E96-9209-FCCF544C6364}" type="sibTrans" cxnId="{C0E143A5-D7AF-4DC4-9364-7647F7BA7118}">
      <dgm:prSet/>
      <dgm:spPr/>
      <dgm:t>
        <a:bodyPr/>
        <a:lstStyle/>
        <a:p>
          <a:endParaRPr lang="en-US"/>
        </a:p>
      </dgm:t>
    </dgm:pt>
    <dgm:pt modelId="{CCA624A1-7EA9-4C65-B61E-3936A2CB3034}">
      <dgm:prSet phldrT="[Text]"/>
      <dgm:spPr>
        <a:solidFill>
          <a:schemeClr val="accent6">
            <a:lumMod val="60000"/>
            <a:lumOff val="40000"/>
          </a:schemeClr>
        </a:solidFill>
      </dgm:spPr>
      <dgm:t>
        <a:bodyPr/>
        <a:lstStyle/>
        <a:p>
          <a:pPr algn="ctr"/>
          <a:r>
            <a:rPr lang="en-US" dirty="0" err="1">
              <a:solidFill>
                <a:srgbClr val="C00000"/>
              </a:solidFill>
            </a:rPr>
            <a:t>Môi</a:t>
          </a:r>
          <a:r>
            <a:rPr lang="en-US" dirty="0">
              <a:solidFill>
                <a:srgbClr val="C00000"/>
              </a:solidFill>
            </a:rPr>
            <a:t> </a:t>
          </a:r>
          <a:r>
            <a:rPr lang="en-US" dirty="0" err="1">
              <a:solidFill>
                <a:srgbClr val="C00000"/>
              </a:solidFill>
            </a:rPr>
            <a:t>trường</a:t>
          </a:r>
          <a:r>
            <a:rPr lang="en-US" dirty="0">
              <a:solidFill>
                <a:srgbClr val="C00000"/>
              </a:solidFill>
            </a:rPr>
            <a:t> </a:t>
          </a:r>
          <a:r>
            <a:rPr lang="en-US" dirty="0" err="1">
              <a:solidFill>
                <a:srgbClr val="C00000"/>
              </a:solidFill>
            </a:rPr>
            <a:t>không</a:t>
          </a:r>
          <a:r>
            <a:rPr lang="en-US" dirty="0">
              <a:solidFill>
                <a:srgbClr val="C00000"/>
              </a:solidFill>
            </a:rPr>
            <a:t> </a:t>
          </a:r>
          <a:r>
            <a:rPr lang="en-US" dirty="0" err="1">
              <a:solidFill>
                <a:srgbClr val="C00000"/>
              </a:solidFill>
            </a:rPr>
            <a:t>gian</a:t>
          </a:r>
          <a:r>
            <a:rPr lang="en-US" dirty="0">
              <a:solidFill>
                <a:srgbClr val="C00000"/>
              </a:solidFill>
            </a:rPr>
            <a:t> </a:t>
          </a:r>
          <a:r>
            <a:rPr lang="en-US" dirty="0" err="1">
              <a:solidFill>
                <a:srgbClr val="C00000"/>
              </a:solidFill>
            </a:rPr>
            <a:t>mạng</a:t>
          </a:r>
          <a:endParaRPr lang="en-US" dirty="0">
            <a:solidFill>
              <a:srgbClr val="C00000"/>
            </a:solidFill>
          </a:endParaRPr>
        </a:p>
      </dgm:t>
    </dgm:pt>
    <dgm:pt modelId="{D2B59586-C1A2-49F2-8297-E7C0258492E1}" type="parTrans" cxnId="{EBAD5A92-E17F-415B-B171-56427EC1A6F5}">
      <dgm:prSet/>
      <dgm:spPr/>
      <dgm:t>
        <a:bodyPr/>
        <a:lstStyle/>
        <a:p>
          <a:endParaRPr lang="en-US"/>
        </a:p>
      </dgm:t>
    </dgm:pt>
    <dgm:pt modelId="{AA29ED32-E48E-4FB1-A1B9-65988A2EE792}" type="sibTrans" cxnId="{EBAD5A92-E17F-415B-B171-56427EC1A6F5}">
      <dgm:prSet/>
      <dgm:spPr/>
      <dgm:t>
        <a:bodyPr/>
        <a:lstStyle/>
        <a:p>
          <a:endParaRPr lang="en-US"/>
        </a:p>
      </dgm:t>
    </dgm:pt>
    <dgm:pt modelId="{B09F217B-76A3-463E-863B-A6C99FBDD198}" type="pres">
      <dgm:prSet presAssocID="{F04B343A-485A-4906-B8DB-C6F4F67AE476}" presName="diagram" presStyleCnt="0">
        <dgm:presLayoutVars>
          <dgm:dir/>
          <dgm:animLvl val="lvl"/>
          <dgm:resizeHandles val="exact"/>
        </dgm:presLayoutVars>
      </dgm:prSet>
      <dgm:spPr/>
    </dgm:pt>
    <dgm:pt modelId="{6BA4352E-384C-43F9-B096-BA0BF8C198EA}" type="pres">
      <dgm:prSet presAssocID="{60E52912-4E05-4207-ACE6-5BD844EF5AE1}" presName="compNode" presStyleCnt="0"/>
      <dgm:spPr/>
    </dgm:pt>
    <dgm:pt modelId="{7B91E288-84C7-4093-B80A-32FB0C11CC35}" type="pres">
      <dgm:prSet presAssocID="{60E52912-4E05-4207-ACE6-5BD844EF5AE1}" presName="childRect" presStyleLbl="bgAcc1" presStyleIdx="0" presStyleCnt="3">
        <dgm:presLayoutVars>
          <dgm:bulletEnabled val="1"/>
        </dgm:presLayoutVars>
      </dgm:prSet>
      <dgm:spPr/>
    </dgm:pt>
    <dgm:pt modelId="{D919A7C5-781C-4197-AB93-4E4D787861B0}" type="pres">
      <dgm:prSet presAssocID="{60E52912-4E05-4207-ACE6-5BD844EF5AE1}" presName="parentText" presStyleLbl="node1" presStyleIdx="0" presStyleCnt="0">
        <dgm:presLayoutVars>
          <dgm:chMax val="0"/>
          <dgm:bulletEnabled val="1"/>
        </dgm:presLayoutVars>
      </dgm:prSet>
      <dgm:spPr/>
      <dgm:t>
        <a:bodyPr/>
        <a:lstStyle/>
        <a:p>
          <a:endParaRPr lang="en-US"/>
        </a:p>
      </dgm:t>
    </dgm:pt>
    <dgm:pt modelId="{A208B745-E2C3-4960-A74A-C4E08A1D8693}" type="pres">
      <dgm:prSet presAssocID="{60E52912-4E05-4207-ACE6-5BD844EF5AE1}" presName="parentRect" presStyleLbl="alignNode1" presStyleIdx="0" presStyleCnt="3" custScaleY="160968"/>
      <dgm:spPr/>
      <dgm:t>
        <a:bodyPr/>
        <a:lstStyle/>
        <a:p>
          <a:endParaRPr lang="en-US"/>
        </a:p>
      </dgm:t>
    </dgm:pt>
    <dgm:pt modelId="{AEA43459-3F13-4EFB-A410-D3ECB73B390A}" type="pres">
      <dgm:prSet presAssocID="{60E52912-4E05-4207-ACE6-5BD844EF5AE1}" presName="adorn" presStyleLbl="fgAccFollowNode1" presStyleIdx="0" presStyleCnt="3" custLinFactNeighborY="1041"/>
      <dgm:spPr>
        <a:blipFill rotWithShape="1">
          <a:blip xmlns:r="http://schemas.openxmlformats.org/officeDocument/2006/relationships" r:embed="rId1">
            <a:extLst>
              <a:ext uri="{96DAC541-7B7A-43D3-8B79-37D633B846F1}">
                <asvg:svgBlip xmlns="" xmlns:asvg="http://schemas.microsoft.com/office/drawing/2016/SVG/main" r:embed="rId2"/>
              </a:ext>
            </a:extLst>
          </a:blip>
          <a:srcRect/>
          <a:stretch>
            <a:fillRect/>
          </a:stretch>
        </a:blipFill>
      </dgm:spPr>
    </dgm:pt>
    <dgm:pt modelId="{0ABA9076-94E0-49C5-950D-95244F2F10B6}" type="pres">
      <dgm:prSet presAssocID="{D352B9B0-E59B-4E85-AC05-7980A1C48861}" presName="sibTrans" presStyleLbl="sibTrans2D1" presStyleIdx="0" presStyleCnt="0"/>
      <dgm:spPr/>
      <dgm:t>
        <a:bodyPr/>
        <a:lstStyle/>
        <a:p>
          <a:endParaRPr lang="en-US"/>
        </a:p>
      </dgm:t>
    </dgm:pt>
    <dgm:pt modelId="{490F54B4-BBA8-48C5-80B0-AF57B3D535F3}" type="pres">
      <dgm:prSet presAssocID="{A7A7B5FC-A052-497B-9AE2-EFAE6EFF3F2B}" presName="compNode" presStyleCnt="0"/>
      <dgm:spPr/>
    </dgm:pt>
    <dgm:pt modelId="{F4A4ACAD-9BEA-4503-997C-04652CA8120C}" type="pres">
      <dgm:prSet presAssocID="{A7A7B5FC-A052-497B-9AE2-EFAE6EFF3F2B}" presName="childRect" presStyleLbl="bgAcc1" presStyleIdx="1" presStyleCnt="3">
        <dgm:presLayoutVars>
          <dgm:bulletEnabled val="1"/>
        </dgm:presLayoutVars>
      </dgm:prSet>
      <dgm:spPr/>
    </dgm:pt>
    <dgm:pt modelId="{BEBDA55B-AE1B-4B5B-B986-038337FF27C7}" type="pres">
      <dgm:prSet presAssocID="{A7A7B5FC-A052-497B-9AE2-EFAE6EFF3F2B}" presName="parentText" presStyleLbl="node1" presStyleIdx="0" presStyleCnt="0">
        <dgm:presLayoutVars>
          <dgm:chMax val="0"/>
          <dgm:bulletEnabled val="1"/>
        </dgm:presLayoutVars>
      </dgm:prSet>
      <dgm:spPr/>
      <dgm:t>
        <a:bodyPr/>
        <a:lstStyle/>
        <a:p>
          <a:endParaRPr lang="en-US"/>
        </a:p>
      </dgm:t>
    </dgm:pt>
    <dgm:pt modelId="{9DBB8912-E83B-449B-A7BC-C2B8EFFB2128}" type="pres">
      <dgm:prSet presAssocID="{A7A7B5FC-A052-497B-9AE2-EFAE6EFF3F2B}" presName="parentRect" presStyleLbl="alignNode1" presStyleIdx="1" presStyleCnt="3" custScaleY="163238"/>
      <dgm:spPr/>
      <dgm:t>
        <a:bodyPr/>
        <a:lstStyle/>
        <a:p>
          <a:endParaRPr lang="en-US"/>
        </a:p>
      </dgm:t>
    </dgm:pt>
    <dgm:pt modelId="{52C93852-2CEE-4230-AF2E-5A6F319E8D57}" type="pres">
      <dgm:prSet presAssocID="{A7A7B5FC-A052-497B-9AE2-EFAE6EFF3F2B}" presName="adorn" presStyleLbl="fgAccFollowNode1" presStyleIdx="1" presStyleCnt="3"/>
      <dgm:spPr>
        <a:blipFill rotWithShape="1">
          <a:blip xmlns:r="http://schemas.openxmlformats.org/officeDocument/2006/relationships" r:embed="rId1">
            <a:extLst>
              <a:ext uri="{96DAC541-7B7A-43D3-8B79-37D633B846F1}">
                <asvg:svgBlip xmlns="" xmlns:asvg="http://schemas.microsoft.com/office/drawing/2016/SVG/main" r:embed="rId2"/>
              </a:ext>
            </a:extLst>
          </a:blip>
          <a:srcRect/>
          <a:stretch>
            <a:fillRect/>
          </a:stretch>
        </a:blipFill>
      </dgm:spPr>
    </dgm:pt>
    <dgm:pt modelId="{DD922ABB-1246-44D7-B033-796B86C98EA6}" type="pres">
      <dgm:prSet presAssocID="{E886AFE6-EAAC-4E96-9209-FCCF544C6364}" presName="sibTrans" presStyleLbl="sibTrans2D1" presStyleIdx="0" presStyleCnt="0"/>
      <dgm:spPr/>
      <dgm:t>
        <a:bodyPr/>
        <a:lstStyle/>
        <a:p>
          <a:endParaRPr lang="en-US"/>
        </a:p>
      </dgm:t>
    </dgm:pt>
    <dgm:pt modelId="{3382F3FD-5B8B-4614-8F7F-406E9D7CA991}" type="pres">
      <dgm:prSet presAssocID="{CCA624A1-7EA9-4C65-B61E-3936A2CB3034}" presName="compNode" presStyleCnt="0"/>
      <dgm:spPr/>
    </dgm:pt>
    <dgm:pt modelId="{D85D6C80-D34C-4C07-A8E7-B578B3FC8C31}" type="pres">
      <dgm:prSet presAssocID="{CCA624A1-7EA9-4C65-B61E-3936A2CB3034}" presName="childRect" presStyleLbl="bgAcc1" presStyleIdx="2" presStyleCnt="3">
        <dgm:presLayoutVars>
          <dgm:bulletEnabled val="1"/>
        </dgm:presLayoutVars>
      </dgm:prSet>
      <dgm:spPr/>
    </dgm:pt>
    <dgm:pt modelId="{19825882-79F1-4DAF-9C36-6A6A9591E12E}" type="pres">
      <dgm:prSet presAssocID="{CCA624A1-7EA9-4C65-B61E-3936A2CB3034}" presName="parentText" presStyleLbl="node1" presStyleIdx="0" presStyleCnt="0">
        <dgm:presLayoutVars>
          <dgm:chMax val="0"/>
          <dgm:bulletEnabled val="1"/>
        </dgm:presLayoutVars>
      </dgm:prSet>
      <dgm:spPr/>
      <dgm:t>
        <a:bodyPr/>
        <a:lstStyle/>
        <a:p>
          <a:endParaRPr lang="en-US"/>
        </a:p>
      </dgm:t>
    </dgm:pt>
    <dgm:pt modelId="{8CCE305B-616A-4209-A629-FD3A60BA87B8}" type="pres">
      <dgm:prSet presAssocID="{CCA624A1-7EA9-4C65-B61E-3936A2CB3034}" presName="parentRect" presStyleLbl="alignNode1" presStyleIdx="2" presStyleCnt="3" custScaleY="156426"/>
      <dgm:spPr/>
      <dgm:t>
        <a:bodyPr/>
        <a:lstStyle/>
        <a:p>
          <a:endParaRPr lang="en-US"/>
        </a:p>
      </dgm:t>
    </dgm:pt>
    <dgm:pt modelId="{4A4A1FC5-0776-4CE2-9B89-513E1AE61E59}" type="pres">
      <dgm:prSet presAssocID="{CCA624A1-7EA9-4C65-B61E-3936A2CB3034}" presName="adorn" presStyleLbl="fgAccFollowNode1" presStyleIdx="2" presStyleCnt="3"/>
      <dgm:spPr>
        <a:blipFill rotWithShape="1">
          <a:blip xmlns:r="http://schemas.openxmlformats.org/officeDocument/2006/relationships" r:embed="rId1">
            <a:extLst>
              <a:ext uri="{96DAC541-7B7A-43D3-8B79-37D633B846F1}">
                <asvg:svgBlip xmlns="" xmlns:asvg="http://schemas.microsoft.com/office/drawing/2016/SVG/main" r:embed="rId2"/>
              </a:ext>
            </a:extLst>
          </a:blip>
          <a:srcRect/>
          <a:stretch>
            <a:fillRect/>
          </a:stretch>
        </a:blipFill>
      </dgm:spPr>
    </dgm:pt>
  </dgm:ptLst>
  <dgm:cxnLst>
    <dgm:cxn modelId="{F24E379B-16F9-44F8-9187-64796C867D8F}" type="presOf" srcId="{CCA624A1-7EA9-4C65-B61E-3936A2CB3034}" destId="{8CCE305B-616A-4209-A629-FD3A60BA87B8}" srcOrd="1" destOrd="0" presId="urn:microsoft.com/office/officeart/2005/8/layout/bList2"/>
    <dgm:cxn modelId="{04951E87-1480-4AEA-925D-413D8F89F87B}" type="presOf" srcId="{F04B343A-485A-4906-B8DB-C6F4F67AE476}" destId="{B09F217B-76A3-463E-863B-A6C99FBDD198}" srcOrd="0" destOrd="0" presId="urn:microsoft.com/office/officeart/2005/8/layout/bList2"/>
    <dgm:cxn modelId="{FB959A6C-4CA2-496B-A58D-CB8ECF9FD14E}" type="presOf" srcId="{D352B9B0-E59B-4E85-AC05-7980A1C48861}" destId="{0ABA9076-94E0-49C5-950D-95244F2F10B6}" srcOrd="0" destOrd="0" presId="urn:microsoft.com/office/officeart/2005/8/layout/bList2"/>
    <dgm:cxn modelId="{16E3EEAF-3ABF-4D38-93BE-48F3F5CF29C2}" type="presOf" srcId="{A7A7B5FC-A052-497B-9AE2-EFAE6EFF3F2B}" destId="{BEBDA55B-AE1B-4B5B-B986-038337FF27C7}" srcOrd="0" destOrd="0" presId="urn:microsoft.com/office/officeart/2005/8/layout/bList2"/>
    <dgm:cxn modelId="{BBB48320-9F70-4108-8331-6842AB158550}" type="presOf" srcId="{A7A7B5FC-A052-497B-9AE2-EFAE6EFF3F2B}" destId="{9DBB8912-E83B-449B-A7BC-C2B8EFFB2128}" srcOrd="1" destOrd="0" presId="urn:microsoft.com/office/officeart/2005/8/layout/bList2"/>
    <dgm:cxn modelId="{A8F520DE-758A-46B2-842A-C94D09D198D5}" type="presOf" srcId="{E886AFE6-EAAC-4E96-9209-FCCF544C6364}" destId="{DD922ABB-1246-44D7-B033-796B86C98EA6}" srcOrd="0" destOrd="0" presId="urn:microsoft.com/office/officeart/2005/8/layout/bList2"/>
    <dgm:cxn modelId="{EBAD5A92-E17F-415B-B171-56427EC1A6F5}" srcId="{F04B343A-485A-4906-B8DB-C6F4F67AE476}" destId="{CCA624A1-7EA9-4C65-B61E-3936A2CB3034}" srcOrd="2" destOrd="0" parTransId="{D2B59586-C1A2-49F2-8297-E7C0258492E1}" sibTransId="{AA29ED32-E48E-4FB1-A1B9-65988A2EE792}"/>
    <dgm:cxn modelId="{F6CF3428-7992-429B-B8CB-7F7D2E541447}" type="presOf" srcId="{60E52912-4E05-4207-ACE6-5BD844EF5AE1}" destId="{D919A7C5-781C-4197-AB93-4E4D787861B0}" srcOrd="0" destOrd="0" presId="urn:microsoft.com/office/officeart/2005/8/layout/bList2"/>
    <dgm:cxn modelId="{2671D107-ADBB-418A-B92A-C645078D004A}" srcId="{F04B343A-485A-4906-B8DB-C6F4F67AE476}" destId="{60E52912-4E05-4207-ACE6-5BD844EF5AE1}" srcOrd="0" destOrd="0" parTransId="{6FBA503D-91BA-4F98-A1A5-FC1AD04F2C39}" sibTransId="{D352B9B0-E59B-4E85-AC05-7980A1C48861}"/>
    <dgm:cxn modelId="{F819938A-402E-4115-84B8-32BCE28AE739}" type="presOf" srcId="{CCA624A1-7EA9-4C65-B61E-3936A2CB3034}" destId="{19825882-79F1-4DAF-9C36-6A6A9591E12E}" srcOrd="0" destOrd="0" presId="urn:microsoft.com/office/officeart/2005/8/layout/bList2"/>
    <dgm:cxn modelId="{C0E143A5-D7AF-4DC4-9364-7647F7BA7118}" srcId="{F04B343A-485A-4906-B8DB-C6F4F67AE476}" destId="{A7A7B5FC-A052-497B-9AE2-EFAE6EFF3F2B}" srcOrd="1" destOrd="0" parTransId="{C3ED98E3-9C1D-42B2-9190-0AB1909BFE4D}" sibTransId="{E886AFE6-EAAC-4E96-9209-FCCF544C6364}"/>
    <dgm:cxn modelId="{8905EA82-3369-4768-991C-F2D2C412C716}" type="presOf" srcId="{60E52912-4E05-4207-ACE6-5BD844EF5AE1}" destId="{A208B745-E2C3-4960-A74A-C4E08A1D8693}" srcOrd="1" destOrd="0" presId="urn:microsoft.com/office/officeart/2005/8/layout/bList2"/>
    <dgm:cxn modelId="{AB100955-15CD-469F-9B97-152E4D99AB3D}" type="presParOf" srcId="{B09F217B-76A3-463E-863B-A6C99FBDD198}" destId="{6BA4352E-384C-43F9-B096-BA0BF8C198EA}" srcOrd="0" destOrd="0" presId="urn:microsoft.com/office/officeart/2005/8/layout/bList2"/>
    <dgm:cxn modelId="{B5C437BF-8BD1-42EA-A32B-B9B15A2B838E}" type="presParOf" srcId="{6BA4352E-384C-43F9-B096-BA0BF8C198EA}" destId="{7B91E288-84C7-4093-B80A-32FB0C11CC35}" srcOrd="0" destOrd="0" presId="urn:microsoft.com/office/officeart/2005/8/layout/bList2"/>
    <dgm:cxn modelId="{F291EC59-932B-4509-AEF0-08D45335555A}" type="presParOf" srcId="{6BA4352E-384C-43F9-B096-BA0BF8C198EA}" destId="{D919A7C5-781C-4197-AB93-4E4D787861B0}" srcOrd="1" destOrd="0" presId="urn:microsoft.com/office/officeart/2005/8/layout/bList2"/>
    <dgm:cxn modelId="{DB97FE56-B70A-44F8-BB33-5BD1697EC477}" type="presParOf" srcId="{6BA4352E-384C-43F9-B096-BA0BF8C198EA}" destId="{A208B745-E2C3-4960-A74A-C4E08A1D8693}" srcOrd="2" destOrd="0" presId="urn:microsoft.com/office/officeart/2005/8/layout/bList2"/>
    <dgm:cxn modelId="{28C5E5C8-EE52-4FC8-A5DC-5C7C14C214AE}" type="presParOf" srcId="{6BA4352E-384C-43F9-B096-BA0BF8C198EA}" destId="{AEA43459-3F13-4EFB-A410-D3ECB73B390A}" srcOrd="3" destOrd="0" presId="urn:microsoft.com/office/officeart/2005/8/layout/bList2"/>
    <dgm:cxn modelId="{7B687B69-6396-4A55-940C-49B1E7B1744C}" type="presParOf" srcId="{B09F217B-76A3-463E-863B-A6C99FBDD198}" destId="{0ABA9076-94E0-49C5-950D-95244F2F10B6}" srcOrd="1" destOrd="0" presId="urn:microsoft.com/office/officeart/2005/8/layout/bList2"/>
    <dgm:cxn modelId="{A6477574-686F-4228-865C-05701386DA71}" type="presParOf" srcId="{B09F217B-76A3-463E-863B-A6C99FBDD198}" destId="{490F54B4-BBA8-48C5-80B0-AF57B3D535F3}" srcOrd="2" destOrd="0" presId="urn:microsoft.com/office/officeart/2005/8/layout/bList2"/>
    <dgm:cxn modelId="{F899CC19-9D77-4716-8F61-A3DFC2952AF4}" type="presParOf" srcId="{490F54B4-BBA8-48C5-80B0-AF57B3D535F3}" destId="{F4A4ACAD-9BEA-4503-997C-04652CA8120C}" srcOrd="0" destOrd="0" presId="urn:microsoft.com/office/officeart/2005/8/layout/bList2"/>
    <dgm:cxn modelId="{9CAF9225-BC2A-4280-A73C-CECFA9B33FF0}" type="presParOf" srcId="{490F54B4-BBA8-48C5-80B0-AF57B3D535F3}" destId="{BEBDA55B-AE1B-4B5B-B986-038337FF27C7}" srcOrd="1" destOrd="0" presId="urn:microsoft.com/office/officeart/2005/8/layout/bList2"/>
    <dgm:cxn modelId="{2A835408-8985-466F-8F70-D30187682D11}" type="presParOf" srcId="{490F54B4-BBA8-48C5-80B0-AF57B3D535F3}" destId="{9DBB8912-E83B-449B-A7BC-C2B8EFFB2128}" srcOrd="2" destOrd="0" presId="urn:microsoft.com/office/officeart/2005/8/layout/bList2"/>
    <dgm:cxn modelId="{72DC3231-2C8C-446D-AB90-D67FB00BB4A6}" type="presParOf" srcId="{490F54B4-BBA8-48C5-80B0-AF57B3D535F3}" destId="{52C93852-2CEE-4230-AF2E-5A6F319E8D57}" srcOrd="3" destOrd="0" presId="urn:microsoft.com/office/officeart/2005/8/layout/bList2"/>
    <dgm:cxn modelId="{FC9355F8-D520-493A-8B9B-434A157327F8}" type="presParOf" srcId="{B09F217B-76A3-463E-863B-A6C99FBDD198}" destId="{DD922ABB-1246-44D7-B033-796B86C98EA6}" srcOrd="3" destOrd="0" presId="urn:microsoft.com/office/officeart/2005/8/layout/bList2"/>
    <dgm:cxn modelId="{C76460E8-C4D1-4E39-99E2-512DD90D12F4}" type="presParOf" srcId="{B09F217B-76A3-463E-863B-A6C99FBDD198}" destId="{3382F3FD-5B8B-4614-8F7F-406E9D7CA991}" srcOrd="4" destOrd="0" presId="urn:microsoft.com/office/officeart/2005/8/layout/bList2"/>
    <dgm:cxn modelId="{3667859B-0D02-4CBF-9FAD-D13B46CFE9A5}" type="presParOf" srcId="{3382F3FD-5B8B-4614-8F7F-406E9D7CA991}" destId="{D85D6C80-D34C-4C07-A8E7-B578B3FC8C31}" srcOrd="0" destOrd="0" presId="urn:microsoft.com/office/officeart/2005/8/layout/bList2"/>
    <dgm:cxn modelId="{B51A98E4-2C8C-402D-ABEF-96A16BD87EBA}" type="presParOf" srcId="{3382F3FD-5B8B-4614-8F7F-406E9D7CA991}" destId="{19825882-79F1-4DAF-9C36-6A6A9591E12E}" srcOrd="1" destOrd="0" presId="urn:microsoft.com/office/officeart/2005/8/layout/bList2"/>
    <dgm:cxn modelId="{A6301574-4F17-49D9-A1C7-A40FA708B6E3}" type="presParOf" srcId="{3382F3FD-5B8B-4614-8F7F-406E9D7CA991}" destId="{8CCE305B-616A-4209-A629-FD3A60BA87B8}" srcOrd="2" destOrd="0" presId="urn:microsoft.com/office/officeart/2005/8/layout/bList2"/>
    <dgm:cxn modelId="{0E743A7B-2D49-491C-95BB-A016CB749509}" type="presParOf" srcId="{3382F3FD-5B8B-4614-8F7F-406E9D7CA991}" destId="{4A4A1FC5-0776-4CE2-9B89-513E1AE61E59}"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328C7B-F3BC-EC4A-942B-37F66B9E7134}">
      <dsp:nvSpPr>
        <dsp:cNvPr id="0" name=""/>
        <dsp:cNvSpPr/>
      </dsp:nvSpPr>
      <dsp:spPr>
        <a:xfrm>
          <a:off x="0" y="0"/>
          <a:ext cx="4990803"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576E810-AC16-9548-A0A9-CB7A5AE9A5B1}">
      <dsp:nvSpPr>
        <dsp:cNvPr id="0" name=""/>
        <dsp:cNvSpPr/>
      </dsp:nvSpPr>
      <dsp:spPr>
        <a:xfrm>
          <a:off x="0" y="0"/>
          <a:ext cx="4990803" cy="994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lvl="0" algn="l" defTabSz="1333500">
            <a:lnSpc>
              <a:spcPct val="90000"/>
            </a:lnSpc>
            <a:spcBef>
              <a:spcPct val="0"/>
            </a:spcBef>
            <a:spcAft>
              <a:spcPct val="35000"/>
            </a:spcAft>
          </a:pPr>
          <a:r>
            <a:rPr lang="en-US" sz="3000" kern="1200" dirty="0" err="1"/>
            <a:t>Bạo</a:t>
          </a:r>
          <a:r>
            <a:rPr lang="en-US" sz="3000" kern="1200" dirty="0"/>
            <a:t> </a:t>
          </a:r>
          <a:r>
            <a:rPr lang="en-US" sz="3000" kern="1200" dirty="0" err="1"/>
            <a:t>lực</a:t>
          </a:r>
          <a:r>
            <a:rPr lang="en-US" sz="3000" kern="1200" dirty="0"/>
            <a:t> </a:t>
          </a:r>
          <a:r>
            <a:rPr lang="en-US" sz="3000" kern="1200" dirty="0" err="1"/>
            <a:t>thân</a:t>
          </a:r>
          <a:r>
            <a:rPr lang="en-US" sz="3000" kern="1200" dirty="0"/>
            <a:t> </a:t>
          </a:r>
          <a:r>
            <a:rPr lang="en-US" sz="3000" kern="1200" dirty="0" err="1"/>
            <a:t>thể</a:t>
          </a:r>
          <a:endParaRPr lang="en-US" sz="3000" kern="1200" dirty="0"/>
        </a:p>
      </dsp:txBody>
      <dsp:txXfrm>
        <a:off x="0" y="0"/>
        <a:ext cx="4990803" cy="994896"/>
      </dsp:txXfrm>
    </dsp:sp>
    <dsp:sp modelId="{3FE07371-5D15-284B-8430-E2D0DE0C21FB}">
      <dsp:nvSpPr>
        <dsp:cNvPr id="0" name=""/>
        <dsp:cNvSpPr/>
      </dsp:nvSpPr>
      <dsp:spPr>
        <a:xfrm>
          <a:off x="0" y="994896"/>
          <a:ext cx="4990803" cy="0"/>
        </a:xfrm>
        <a:prstGeom prst="line">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w="6350" cap="flat" cmpd="sng" algn="ctr">
          <a:solidFill>
            <a:schemeClr val="accent5">
              <a:hueOff val="-2252848"/>
              <a:satOff val="-5806"/>
              <a:lumOff val="-392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DCAC7A7-5921-F641-8D31-25114D891093}">
      <dsp:nvSpPr>
        <dsp:cNvPr id="0" name=""/>
        <dsp:cNvSpPr/>
      </dsp:nvSpPr>
      <dsp:spPr>
        <a:xfrm>
          <a:off x="0" y="994896"/>
          <a:ext cx="4990803" cy="994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lvl="0" algn="l" defTabSz="1333500">
            <a:lnSpc>
              <a:spcPct val="90000"/>
            </a:lnSpc>
            <a:spcBef>
              <a:spcPct val="0"/>
            </a:spcBef>
            <a:spcAft>
              <a:spcPct val="35000"/>
            </a:spcAft>
          </a:pPr>
          <a:r>
            <a:rPr lang="en-US" sz="3000" kern="1200" dirty="0" err="1"/>
            <a:t>Bạo</a:t>
          </a:r>
          <a:r>
            <a:rPr lang="en-US" sz="3000" kern="1200" dirty="0"/>
            <a:t> </a:t>
          </a:r>
          <a:r>
            <a:rPr lang="en-US" sz="3000" kern="1200" dirty="0" err="1"/>
            <a:t>lực</a:t>
          </a:r>
          <a:r>
            <a:rPr lang="en-US" sz="3000" kern="1200" dirty="0"/>
            <a:t> </a:t>
          </a:r>
          <a:r>
            <a:rPr lang="en-US" sz="3000" kern="1200" dirty="0" err="1"/>
            <a:t>tinh</a:t>
          </a:r>
          <a:r>
            <a:rPr lang="en-US" sz="3000" kern="1200" dirty="0"/>
            <a:t> </a:t>
          </a:r>
          <a:r>
            <a:rPr lang="en-US" sz="3000" kern="1200" dirty="0" err="1"/>
            <a:t>thần</a:t>
          </a:r>
          <a:endParaRPr lang="en-US" sz="3000" kern="1200" dirty="0"/>
        </a:p>
      </dsp:txBody>
      <dsp:txXfrm>
        <a:off x="0" y="994896"/>
        <a:ext cx="4990803" cy="994896"/>
      </dsp:txXfrm>
    </dsp:sp>
    <dsp:sp modelId="{8A2B5457-0EDD-404B-B51F-B80758C5B64C}">
      <dsp:nvSpPr>
        <dsp:cNvPr id="0" name=""/>
        <dsp:cNvSpPr/>
      </dsp:nvSpPr>
      <dsp:spPr>
        <a:xfrm>
          <a:off x="0" y="1989792"/>
          <a:ext cx="4990803" cy="0"/>
        </a:xfrm>
        <a:prstGeom prst="line">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w="6350" cap="flat" cmpd="sng" algn="ctr">
          <a:solidFill>
            <a:schemeClr val="accent5">
              <a:hueOff val="-4505695"/>
              <a:satOff val="-11613"/>
              <a:lumOff val="-7843"/>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EFDC47E-863D-3F41-902E-3D302BF713F1}">
      <dsp:nvSpPr>
        <dsp:cNvPr id="0" name=""/>
        <dsp:cNvSpPr/>
      </dsp:nvSpPr>
      <dsp:spPr>
        <a:xfrm>
          <a:off x="0" y="1989792"/>
          <a:ext cx="4990803" cy="994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lvl="0" algn="l" defTabSz="1333500">
            <a:lnSpc>
              <a:spcPct val="90000"/>
            </a:lnSpc>
            <a:spcBef>
              <a:spcPct val="0"/>
            </a:spcBef>
            <a:spcAft>
              <a:spcPct val="35000"/>
            </a:spcAft>
          </a:pPr>
          <a:r>
            <a:rPr lang="en-US" sz="3000" kern="1200" dirty="0" err="1"/>
            <a:t>Bạo</a:t>
          </a:r>
          <a:r>
            <a:rPr lang="en-US" sz="3000" kern="1200" dirty="0"/>
            <a:t> </a:t>
          </a:r>
          <a:r>
            <a:rPr lang="en-US" sz="3000" kern="1200" dirty="0" err="1"/>
            <a:t>lực</a:t>
          </a:r>
          <a:r>
            <a:rPr lang="en-US" sz="3000" kern="1200" dirty="0"/>
            <a:t> </a:t>
          </a:r>
          <a:r>
            <a:rPr lang="en-US" sz="3000" kern="1200" dirty="0" err="1"/>
            <a:t>trên</a:t>
          </a:r>
          <a:r>
            <a:rPr lang="en-US" sz="3000" kern="1200" dirty="0"/>
            <a:t> </a:t>
          </a:r>
          <a:r>
            <a:rPr lang="en-US" sz="3000" kern="1200" dirty="0" err="1"/>
            <a:t>môi</a:t>
          </a:r>
          <a:r>
            <a:rPr lang="en-US" sz="3000" kern="1200" dirty="0"/>
            <a:t> </a:t>
          </a:r>
          <a:r>
            <a:rPr lang="en-US" sz="3000" kern="1200" dirty="0" err="1"/>
            <a:t>trường</a:t>
          </a:r>
          <a:r>
            <a:rPr lang="en-US" sz="3000" kern="1200" dirty="0"/>
            <a:t> </a:t>
          </a:r>
          <a:r>
            <a:rPr lang="en-US" sz="3000" kern="1200" dirty="0" err="1"/>
            <a:t>mạng</a:t>
          </a:r>
          <a:endParaRPr lang="en-US" sz="3000" kern="1200" dirty="0"/>
        </a:p>
      </dsp:txBody>
      <dsp:txXfrm>
        <a:off x="0" y="1989792"/>
        <a:ext cx="4990803" cy="994896"/>
      </dsp:txXfrm>
    </dsp:sp>
    <dsp:sp modelId="{E520AD2B-4811-4B41-81BB-F2133BDE9D31}">
      <dsp:nvSpPr>
        <dsp:cNvPr id="0" name=""/>
        <dsp:cNvSpPr/>
      </dsp:nvSpPr>
      <dsp:spPr>
        <a:xfrm>
          <a:off x="0" y="2984688"/>
          <a:ext cx="4990803" cy="0"/>
        </a:xfrm>
        <a:prstGeom prst="line">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11C23F1-3635-514A-804F-3C34658D38A2}">
      <dsp:nvSpPr>
        <dsp:cNvPr id="0" name=""/>
        <dsp:cNvSpPr/>
      </dsp:nvSpPr>
      <dsp:spPr>
        <a:xfrm>
          <a:off x="0" y="2984688"/>
          <a:ext cx="4990803" cy="994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lvl="0" algn="l" defTabSz="1333500">
            <a:lnSpc>
              <a:spcPct val="90000"/>
            </a:lnSpc>
            <a:spcBef>
              <a:spcPct val="0"/>
            </a:spcBef>
            <a:spcAft>
              <a:spcPct val="35000"/>
            </a:spcAft>
          </a:pPr>
          <a:r>
            <a:rPr lang="en-US" sz="3000" kern="1200" dirty="0" err="1"/>
            <a:t>Bạo</a:t>
          </a:r>
          <a:r>
            <a:rPr lang="en-US" sz="3000" kern="1200" dirty="0"/>
            <a:t> </a:t>
          </a:r>
          <a:r>
            <a:rPr lang="en-US" sz="3000" kern="1200" dirty="0" err="1"/>
            <a:t>lực</a:t>
          </a:r>
          <a:r>
            <a:rPr lang="en-US" sz="3000" kern="1200" dirty="0"/>
            <a:t> </a:t>
          </a:r>
          <a:r>
            <a:rPr lang="en-US" sz="3000" kern="1200" dirty="0" err="1"/>
            <a:t>xã</a:t>
          </a:r>
          <a:r>
            <a:rPr lang="en-US" sz="3000" kern="1200" dirty="0"/>
            <a:t> </a:t>
          </a:r>
          <a:r>
            <a:rPr lang="en-US" sz="3000" kern="1200" dirty="0" err="1"/>
            <a:t>hội</a:t>
          </a:r>
          <a:endParaRPr lang="en-US" sz="3000" kern="1200" dirty="0"/>
        </a:p>
      </dsp:txBody>
      <dsp:txXfrm>
        <a:off x="0" y="2984688"/>
        <a:ext cx="4990803" cy="9948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8E5932-29C8-6746-B388-74282655846E}">
      <dsp:nvSpPr>
        <dsp:cNvPr id="0" name=""/>
        <dsp:cNvSpPr/>
      </dsp:nvSpPr>
      <dsp:spPr>
        <a:xfrm>
          <a:off x="479590" y="1817"/>
          <a:ext cx="2323128" cy="1393876"/>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err="1"/>
            <a:t>Bắt</a:t>
          </a:r>
          <a:r>
            <a:rPr lang="en-US" sz="3600" kern="1200" dirty="0"/>
            <a:t> </a:t>
          </a:r>
          <a:r>
            <a:rPr lang="en-US" sz="3600" kern="1200" dirty="0" err="1"/>
            <a:t>nạt</a:t>
          </a:r>
          <a:r>
            <a:rPr lang="en-US" sz="3600" kern="1200" dirty="0"/>
            <a:t> </a:t>
          </a:r>
          <a:r>
            <a:rPr lang="en-US" sz="3600" kern="1200" dirty="0" err="1"/>
            <a:t>học</a:t>
          </a:r>
          <a:r>
            <a:rPr lang="en-US" sz="3600" kern="1200" dirty="0"/>
            <a:t> </a:t>
          </a:r>
          <a:r>
            <a:rPr lang="en-US" sz="3600" kern="1200" dirty="0" err="1"/>
            <a:t>đường</a:t>
          </a:r>
          <a:endParaRPr lang="en-US" sz="3600" kern="1200" dirty="0"/>
        </a:p>
      </dsp:txBody>
      <dsp:txXfrm>
        <a:off x="479590" y="1817"/>
        <a:ext cx="2323128" cy="1393876"/>
      </dsp:txXfrm>
    </dsp:sp>
    <dsp:sp modelId="{391BD497-E3BF-774B-8B14-87D8E0B01DFA}">
      <dsp:nvSpPr>
        <dsp:cNvPr id="0" name=""/>
        <dsp:cNvSpPr/>
      </dsp:nvSpPr>
      <dsp:spPr>
        <a:xfrm>
          <a:off x="3035031" y="1817"/>
          <a:ext cx="2323128" cy="1393876"/>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err="1"/>
            <a:t>Xao</a:t>
          </a:r>
          <a:r>
            <a:rPr lang="en-US" sz="3600" kern="1200" dirty="0"/>
            <a:t> </a:t>
          </a:r>
          <a:r>
            <a:rPr lang="en-US" sz="3600" kern="1200" dirty="0" err="1"/>
            <a:t>nhãng</a:t>
          </a:r>
          <a:r>
            <a:rPr lang="en-US" sz="3600" kern="1200" dirty="0"/>
            <a:t> </a:t>
          </a:r>
          <a:r>
            <a:rPr lang="en-US" sz="3600" kern="1200" dirty="0" err="1"/>
            <a:t>trẻ</a:t>
          </a:r>
          <a:r>
            <a:rPr lang="en-US" sz="3600" kern="1200" dirty="0"/>
            <a:t> </a:t>
          </a:r>
          <a:r>
            <a:rPr lang="en-US" sz="3600" kern="1200" dirty="0" err="1"/>
            <a:t>em</a:t>
          </a:r>
          <a:endParaRPr lang="en-US" sz="3600" kern="1200" dirty="0"/>
        </a:p>
      </dsp:txBody>
      <dsp:txXfrm>
        <a:off x="3035031" y="1817"/>
        <a:ext cx="2323128" cy="1393876"/>
      </dsp:txXfrm>
    </dsp:sp>
    <dsp:sp modelId="{8F6EEB24-A2C4-044F-B499-1857C771BF55}">
      <dsp:nvSpPr>
        <dsp:cNvPr id="0" name=""/>
        <dsp:cNvSpPr/>
      </dsp:nvSpPr>
      <dsp:spPr>
        <a:xfrm>
          <a:off x="1757310" y="1628007"/>
          <a:ext cx="2323128" cy="1393876"/>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err="1"/>
            <a:t>Xâm</a:t>
          </a:r>
          <a:r>
            <a:rPr lang="en-US" sz="3600" kern="1200" dirty="0"/>
            <a:t> </a:t>
          </a:r>
          <a:r>
            <a:rPr lang="en-US" sz="3600" kern="1200" dirty="0" err="1"/>
            <a:t>hại</a:t>
          </a:r>
          <a:r>
            <a:rPr lang="en-US" sz="3600" kern="1200" dirty="0"/>
            <a:t> </a:t>
          </a:r>
          <a:r>
            <a:rPr lang="en-US" sz="3600" kern="1200" dirty="0" err="1"/>
            <a:t>tình</a:t>
          </a:r>
          <a:r>
            <a:rPr lang="en-US" sz="3600" kern="1200" dirty="0"/>
            <a:t> </a:t>
          </a:r>
          <a:r>
            <a:rPr lang="en-US" sz="3600" kern="1200" dirty="0" err="1"/>
            <a:t>dục</a:t>
          </a:r>
          <a:endParaRPr lang="en-US" sz="3600" kern="1200" dirty="0"/>
        </a:p>
      </dsp:txBody>
      <dsp:txXfrm>
        <a:off x="1757310" y="1628007"/>
        <a:ext cx="2323128" cy="13938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07351A-2291-5943-9446-50B1E0AA7F65}">
      <dsp:nvSpPr>
        <dsp:cNvPr id="0" name=""/>
        <dsp:cNvSpPr/>
      </dsp:nvSpPr>
      <dsp:spPr>
        <a:xfrm>
          <a:off x="0" y="0"/>
          <a:ext cx="6713552"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71F93D8C-2F48-7643-86B6-1BBAF3BDD815}">
      <dsp:nvSpPr>
        <dsp:cNvPr id="0" name=""/>
        <dsp:cNvSpPr/>
      </dsp:nvSpPr>
      <dsp:spPr>
        <a:xfrm>
          <a:off x="0" y="0"/>
          <a:ext cx="1342710" cy="41191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a:lnSpc>
              <a:spcPct val="90000"/>
            </a:lnSpc>
            <a:spcBef>
              <a:spcPct val="0"/>
            </a:spcBef>
            <a:spcAft>
              <a:spcPct val="35000"/>
            </a:spcAft>
          </a:pPr>
          <a:r>
            <a:rPr lang="en-US" sz="3100" kern="1200" dirty="0" err="1"/>
            <a:t>Bắt</a:t>
          </a:r>
          <a:r>
            <a:rPr lang="en-US" sz="3100" kern="1200" dirty="0"/>
            <a:t> </a:t>
          </a:r>
          <a:r>
            <a:rPr lang="en-US" sz="3100" kern="1200" dirty="0" err="1"/>
            <a:t>nạt</a:t>
          </a:r>
          <a:r>
            <a:rPr lang="en-US" sz="3100" kern="1200" dirty="0"/>
            <a:t> </a:t>
          </a:r>
          <a:r>
            <a:rPr lang="en-US" sz="3100" kern="1200" dirty="0" err="1"/>
            <a:t>học</a:t>
          </a:r>
          <a:r>
            <a:rPr lang="en-US" sz="3100" kern="1200" dirty="0"/>
            <a:t> </a:t>
          </a:r>
          <a:r>
            <a:rPr lang="en-US" sz="3100" kern="1200" dirty="0" err="1"/>
            <a:t>đường</a:t>
          </a:r>
          <a:endParaRPr lang="en-US" sz="3100" kern="1200" dirty="0"/>
        </a:p>
      </dsp:txBody>
      <dsp:txXfrm>
        <a:off x="0" y="0"/>
        <a:ext cx="1342710" cy="4119172"/>
      </dsp:txXfrm>
    </dsp:sp>
    <dsp:sp modelId="{59DDCDC3-AF02-D145-9B7A-ACCCA006E734}">
      <dsp:nvSpPr>
        <dsp:cNvPr id="0" name=""/>
        <dsp:cNvSpPr/>
      </dsp:nvSpPr>
      <dsp:spPr>
        <a:xfrm>
          <a:off x="1443413" y="32432"/>
          <a:ext cx="5270138" cy="648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lvl="0" algn="l" defTabSz="1333500">
            <a:lnSpc>
              <a:spcPct val="90000"/>
            </a:lnSpc>
            <a:spcBef>
              <a:spcPct val="0"/>
            </a:spcBef>
            <a:spcAft>
              <a:spcPct val="35000"/>
            </a:spcAft>
          </a:pPr>
          <a:r>
            <a:rPr lang="en-US" sz="3000" kern="1200" dirty="0" err="1"/>
            <a:t>Bắt</a:t>
          </a:r>
          <a:r>
            <a:rPr lang="en-US" sz="3000" kern="1200" dirty="0"/>
            <a:t> </a:t>
          </a:r>
          <a:r>
            <a:rPr lang="en-US" sz="3000" kern="1200" dirty="0" err="1"/>
            <a:t>nạt</a:t>
          </a:r>
          <a:r>
            <a:rPr lang="en-US" sz="3000" kern="1200" dirty="0"/>
            <a:t> </a:t>
          </a:r>
          <a:r>
            <a:rPr lang="en-US" sz="3000" kern="1200" dirty="0" err="1"/>
            <a:t>thể</a:t>
          </a:r>
          <a:r>
            <a:rPr lang="en-US" sz="3000" kern="1200" dirty="0"/>
            <a:t> </a:t>
          </a:r>
          <a:r>
            <a:rPr lang="en-US" sz="3000" kern="1200" dirty="0" err="1"/>
            <a:t>chất</a:t>
          </a:r>
          <a:endParaRPr lang="en-US" sz="3000" kern="1200" dirty="0"/>
        </a:p>
      </dsp:txBody>
      <dsp:txXfrm>
        <a:off x="1443413" y="32432"/>
        <a:ext cx="5270138" cy="648648"/>
      </dsp:txXfrm>
    </dsp:sp>
    <dsp:sp modelId="{95E99C40-238B-F14A-ACD8-350D347A238C}">
      <dsp:nvSpPr>
        <dsp:cNvPr id="0" name=""/>
        <dsp:cNvSpPr/>
      </dsp:nvSpPr>
      <dsp:spPr>
        <a:xfrm>
          <a:off x="1342710" y="681081"/>
          <a:ext cx="5370841" cy="0"/>
        </a:xfrm>
        <a:prstGeom prst="line">
          <a:avLst/>
        </a:prstGeom>
        <a:noFill/>
        <a:ln w="6350" cap="flat" cmpd="sng" algn="ctr">
          <a:solidFill>
            <a:schemeClr val="accent2">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23666606-F755-064E-886F-9D88DD139789}">
      <dsp:nvSpPr>
        <dsp:cNvPr id="0" name=""/>
        <dsp:cNvSpPr/>
      </dsp:nvSpPr>
      <dsp:spPr>
        <a:xfrm>
          <a:off x="1443413" y="713513"/>
          <a:ext cx="5270138" cy="648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lvl="0" algn="l" defTabSz="1333500">
            <a:lnSpc>
              <a:spcPct val="90000"/>
            </a:lnSpc>
            <a:spcBef>
              <a:spcPct val="0"/>
            </a:spcBef>
            <a:spcAft>
              <a:spcPct val="35000"/>
            </a:spcAft>
          </a:pPr>
          <a:r>
            <a:rPr lang="en-US" sz="3000" kern="1200" dirty="0" err="1"/>
            <a:t>Bắt</a:t>
          </a:r>
          <a:r>
            <a:rPr lang="en-US" sz="3000" kern="1200" dirty="0"/>
            <a:t> </a:t>
          </a:r>
          <a:r>
            <a:rPr lang="en-US" sz="3000" kern="1200" dirty="0" err="1"/>
            <a:t>nạt</a:t>
          </a:r>
          <a:r>
            <a:rPr lang="en-US" sz="3000" kern="1200" dirty="0"/>
            <a:t> </a:t>
          </a:r>
          <a:r>
            <a:rPr lang="en-US" sz="3000" kern="1200" dirty="0" err="1"/>
            <a:t>lời</a:t>
          </a:r>
          <a:r>
            <a:rPr lang="en-US" sz="3000" kern="1200" dirty="0"/>
            <a:t> </a:t>
          </a:r>
          <a:r>
            <a:rPr lang="en-US" sz="3000" kern="1200" dirty="0" err="1"/>
            <a:t>nói</a:t>
          </a:r>
          <a:endParaRPr lang="en-US" sz="3000" kern="1200" dirty="0"/>
        </a:p>
      </dsp:txBody>
      <dsp:txXfrm>
        <a:off x="1443413" y="713513"/>
        <a:ext cx="5270138" cy="648648"/>
      </dsp:txXfrm>
    </dsp:sp>
    <dsp:sp modelId="{D02D5C69-A671-DE46-8750-FD8C28A1A164}">
      <dsp:nvSpPr>
        <dsp:cNvPr id="0" name=""/>
        <dsp:cNvSpPr/>
      </dsp:nvSpPr>
      <dsp:spPr>
        <a:xfrm>
          <a:off x="1342710" y="1362162"/>
          <a:ext cx="5370841" cy="0"/>
        </a:xfrm>
        <a:prstGeom prst="line">
          <a:avLst/>
        </a:prstGeom>
        <a:noFill/>
        <a:ln w="6350" cap="flat" cmpd="sng" algn="ctr">
          <a:solidFill>
            <a:schemeClr val="accent2">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6FB97343-46B5-A142-B73D-8040139AD1B1}">
      <dsp:nvSpPr>
        <dsp:cNvPr id="0" name=""/>
        <dsp:cNvSpPr/>
      </dsp:nvSpPr>
      <dsp:spPr>
        <a:xfrm>
          <a:off x="1443413" y="1394595"/>
          <a:ext cx="5270138" cy="648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lvl="0" algn="l" defTabSz="1333500">
            <a:lnSpc>
              <a:spcPct val="90000"/>
            </a:lnSpc>
            <a:spcBef>
              <a:spcPct val="0"/>
            </a:spcBef>
            <a:spcAft>
              <a:spcPct val="35000"/>
            </a:spcAft>
          </a:pPr>
          <a:r>
            <a:rPr lang="en-US" sz="3000" kern="1200" dirty="0" err="1"/>
            <a:t>Bắt</a:t>
          </a:r>
          <a:r>
            <a:rPr lang="en-US" sz="3000" kern="1200" dirty="0"/>
            <a:t> </a:t>
          </a:r>
          <a:r>
            <a:rPr lang="en-US" sz="3000" kern="1200" dirty="0" err="1"/>
            <a:t>nạt</a:t>
          </a:r>
          <a:r>
            <a:rPr lang="en-US" sz="3000" kern="1200" dirty="0"/>
            <a:t> </a:t>
          </a:r>
          <a:r>
            <a:rPr lang="en-US" sz="3000" kern="1200" dirty="0" err="1"/>
            <a:t>mối</a:t>
          </a:r>
          <a:r>
            <a:rPr lang="en-US" sz="3000" kern="1200" dirty="0"/>
            <a:t> </a:t>
          </a:r>
          <a:r>
            <a:rPr lang="en-US" sz="3000" kern="1200" dirty="0" err="1"/>
            <a:t>quan</a:t>
          </a:r>
          <a:r>
            <a:rPr lang="en-US" sz="3000" kern="1200" dirty="0"/>
            <a:t> </a:t>
          </a:r>
          <a:r>
            <a:rPr lang="en-US" sz="3000" kern="1200" dirty="0" err="1"/>
            <a:t>hệ</a:t>
          </a:r>
          <a:endParaRPr lang="en-US" sz="3000" kern="1200" dirty="0"/>
        </a:p>
      </dsp:txBody>
      <dsp:txXfrm>
        <a:off x="1443413" y="1394595"/>
        <a:ext cx="5270138" cy="648648"/>
      </dsp:txXfrm>
    </dsp:sp>
    <dsp:sp modelId="{CF397521-978C-6044-964F-BA15CA6796CF}">
      <dsp:nvSpPr>
        <dsp:cNvPr id="0" name=""/>
        <dsp:cNvSpPr/>
      </dsp:nvSpPr>
      <dsp:spPr>
        <a:xfrm>
          <a:off x="1342710" y="2043244"/>
          <a:ext cx="5370841" cy="0"/>
        </a:xfrm>
        <a:prstGeom prst="line">
          <a:avLst/>
        </a:prstGeom>
        <a:noFill/>
        <a:ln w="6350" cap="flat" cmpd="sng" algn="ctr">
          <a:solidFill>
            <a:schemeClr val="accent2">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2313BA28-3C0B-3949-BFA2-0F04064B7FE8}">
      <dsp:nvSpPr>
        <dsp:cNvPr id="0" name=""/>
        <dsp:cNvSpPr/>
      </dsp:nvSpPr>
      <dsp:spPr>
        <a:xfrm>
          <a:off x="1443413" y="2075676"/>
          <a:ext cx="5270138" cy="648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lvl="0" algn="l" defTabSz="1333500">
            <a:lnSpc>
              <a:spcPct val="90000"/>
            </a:lnSpc>
            <a:spcBef>
              <a:spcPct val="0"/>
            </a:spcBef>
            <a:spcAft>
              <a:spcPct val="35000"/>
            </a:spcAft>
          </a:pPr>
          <a:r>
            <a:rPr lang="en-US" sz="3000" kern="1200" dirty="0" err="1"/>
            <a:t>Bắt</a:t>
          </a:r>
          <a:r>
            <a:rPr lang="en-US" sz="3000" kern="1200" dirty="0"/>
            <a:t> </a:t>
          </a:r>
          <a:r>
            <a:rPr lang="en-US" sz="3000" kern="1200" dirty="0" err="1"/>
            <a:t>nạt</a:t>
          </a:r>
          <a:r>
            <a:rPr lang="en-US" sz="3000" kern="1200" dirty="0"/>
            <a:t> </a:t>
          </a:r>
          <a:r>
            <a:rPr lang="en-US" sz="3000" kern="1200" dirty="0" err="1"/>
            <a:t>trực</a:t>
          </a:r>
          <a:r>
            <a:rPr lang="en-US" sz="3000" kern="1200" dirty="0"/>
            <a:t> </a:t>
          </a:r>
          <a:r>
            <a:rPr lang="en-US" sz="3000" kern="1200" dirty="0" err="1"/>
            <a:t>tuyến</a:t>
          </a:r>
          <a:endParaRPr lang="en-US" sz="3000" kern="1200" dirty="0"/>
        </a:p>
      </dsp:txBody>
      <dsp:txXfrm>
        <a:off x="1443413" y="2075676"/>
        <a:ext cx="5270138" cy="648648"/>
      </dsp:txXfrm>
    </dsp:sp>
    <dsp:sp modelId="{6DF63DD7-DE9F-5540-AC98-9DF9361CBE6A}">
      <dsp:nvSpPr>
        <dsp:cNvPr id="0" name=""/>
        <dsp:cNvSpPr/>
      </dsp:nvSpPr>
      <dsp:spPr>
        <a:xfrm>
          <a:off x="1342710" y="2724325"/>
          <a:ext cx="5370841" cy="0"/>
        </a:xfrm>
        <a:prstGeom prst="line">
          <a:avLst/>
        </a:prstGeom>
        <a:noFill/>
        <a:ln w="6350" cap="flat" cmpd="sng" algn="ctr">
          <a:solidFill>
            <a:schemeClr val="accent2">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550F3027-C528-9C42-AF29-6B79709076BD}">
      <dsp:nvSpPr>
        <dsp:cNvPr id="0" name=""/>
        <dsp:cNvSpPr/>
      </dsp:nvSpPr>
      <dsp:spPr>
        <a:xfrm>
          <a:off x="1443413" y="2756757"/>
          <a:ext cx="5270138" cy="648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lvl="0" algn="l" defTabSz="1333500">
            <a:lnSpc>
              <a:spcPct val="90000"/>
            </a:lnSpc>
            <a:spcBef>
              <a:spcPct val="0"/>
            </a:spcBef>
            <a:spcAft>
              <a:spcPct val="35000"/>
            </a:spcAft>
          </a:pPr>
          <a:r>
            <a:rPr lang="en-US" sz="3000" kern="1200" dirty="0" err="1"/>
            <a:t>Bắt</a:t>
          </a:r>
          <a:r>
            <a:rPr lang="en-US" sz="3000" kern="1200" dirty="0"/>
            <a:t> </a:t>
          </a:r>
          <a:r>
            <a:rPr lang="en-US" sz="3000" kern="1200" dirty="0" err="1"/>
            <a:t>nạt</a:t>
          </a:r>
          <a:r>
            <a:rPr lang="en-US" sz="3000" kern="1200" dirty="0"/>
            <a:t> </a:t>
          </a:r>
          <a:r>
            <a:rPr lang="en-US" sz="3000" kern="1200" dirty="0" err="1"/>
            <a:t>tài</a:t>
          </a:r>
          <a:r>
            <a:rPr lang="en-US" sz="3000" kern="1200" dirty="0"/>
            <a:t> </a:t>
          </a:r>
          <a:r>
            <a:rPr lang="en-US" sz="3000" kern="1200" dirty="0" err="1"/>
            <a:t>sản</a:t>
          </a:r>
          <a:endParaRPr lang="en-US" sz="3000" kern="1200" dirty="0"/>
        </a:p>
      </dsp:txBody>
      <dsp:txXfrm>
        <a:off x="1443413" y="2756757"/>
        <a:ext cx="5270138" cy="648648"/>
      </dsp:txXfrm>
    </dsp:sp>
    <dsp:sp modelId="{203CEBD1-CE95-F84C-BAD9-979458BF7A44}">
      <dsp:nvSpPr>
        <dsp:cNvPr id="0" name=""/>
        <dsp:cNvSpPr/>
      </dsp:nvSpPr>
      <dsp:spPr>
        <a:xfrm>
          <a:off x="1342710" y="3405406"/>
          <a:ext cx="5370841" cy="0"/>
        </a:xfrm>
        <a:prstGeom prst="line">
          <a:avLst/>
        </a:prstGeom>
        <a:noFill/>
        <a:ln w="6350" cap="flat" cmpd="sng" algn="ctr">
          <a:solidFill>
            <a:schemeClr val="accent2">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8723FBC7-9B11-F442-91B2-D1056E446596}">
      <dsp:nvSpPr>
        <dsp:cNvPr id="0" name=""/>
        <dsp:cNvSpPr/>
      </dsp:nvSpPr>
      <dsp:spPr>
        <a:xfrm>
          <a:off x="1443413" y="3437839"/>
          <a:ext cx="5270138" cy="648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lvl="0" algn="l" defTabSz="1333500">
            <a:lnSpc>
              <a:spcPct val="90000"/>
            </a:lnSpc>
            <a:spcBef>
              <a:spcPct val="0"/>
            </a:spcBef>
            <a:spcAft>
              <a:spcPct val="35000"/>
            </a:spcAft>
          </a:pPr>
          <a:r>
            <a:rPr lang="en-US" sz="3000" kern="1200" dirty="0" err="1"/>
            <a:t>Bắt</a:t>
          </a:r>
          <a:r>
            <a:rPr lang="en-US" sz="3000" kern="1200" dirty="0"/>
            <a:t> </a:t>
          </a:r>
          <a:r>
            <a:rPr lang="en-US" sz="3000" kern="1200" dirty="0" err="1"/>
            <a:t>nạt</a:t>
          </a:r>
          <a:r>
            <a:rPr lang="en-US" sz="3000" kern="1200" dirty="0"/>
            <a:t> </a:t>
          </a:r>
          <a:r>
            <a:rPr lang="en-US" sz="3000" kern="1200" dirty="0" err="1"/>
            <a:t>tình</a:t>
          </a:r>
          <a:r>
            <a:rPr lang="en-US" sz="3000" kern="1200" dirty="0"/>
            <a:t> </a:t>
          </a:r>
          <a:r>
            <a:rPr lang="en-US" sz="3000" kern="1200" dirty="0" err="1"/>
            <a:t>dục</a:t>
          </a:r>
          <a:endParaRPr lang="en-US" sz="3000" kern="1200" dirty="0"/>
        </a:p>
      </dsp:txBody>
      <dsp:txXfrm>
        <a:off x="1443413" y="3437839"/>
        <a:ext cx="5270138" cy="648648"/>
      </dsp:txXfrm>
    </dsp:sp>
    <dsp:sp modelId="{D18222EE-D2CC-4F48-AE23-02E679766B99}">
      <dsp:nvSpPr>
        <dsp:cNvPr id="0" name=""/>
        <dsp:cNvSpPr/>
      </dsp:nvSpPr>
      <dsp:spPr>
        <a:xfrm>
          <a:off x="1342710" y="4086488"/>
          <a:ext cx="5370841" cy="0"/>
        </a:xfrm>
        <a:prstGeom prst="line">
          <a:avLst/>
        </a:prstGeom>
        <a:noFill/>
        <a:ln w="6350" cap="flat" cmpd="sng" algn="ctr">
          <a:solidFill>
            <a:schemeClr val="accent2">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2A9F09-FBD5-4334-96A7-2DEE0BDD7A2B}">
      <dsp:nvSpPr>
        <dsp:cNvPr id="0" name=""/>
        <dsp:cNvSpPr/>
      </dsp:nvSpPr>
      <dsp:spPr>
        <a:xfrm rot="5400000">
          <a:off x="-233902" y="237590"/>
          <a:ext cx="1559350" cy="1091545"/>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i="0" kern="1200" dirty="0"/>
            <a:t>1</a:t>
          </a:r>
        </a:p>
      </dsp:txBody>
      <dsp:txXfrm rot="-5400000">
        <a:off x="1" y="549461"/>
        <a:ext cx="1091545" cy="467805"/>
      </dsp:txXfrm>
    </dsp:sp>
    <dsp:sp modelId="{51A06240-5A45-4DC7-95AA-A86E7A5FD664}">
      <dsp:nvSpPr>
        <dsp:cNvPr id="0" name=""/>
        <dsp:cNvSpPr/>
      </dsp:nvSpPr>
      <dsp:spPr>
        <a:xfrm rot="5400000">
          <a:off x="3770173" y="-2674940"/>
          <a:ext cx="1013577" cy="6370833"/>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vi-VN" sz="2400" b="0" i="0" kern="1200" dirty="0"/>
            <a:t>Không cung cấp đầy đủ thực phẩm, quần áo và nơi ở (bao gồm cả việc bỏ rơi trẻ,</a:t>
          </a:r>
          <a:r>
            <a:rPr lang="en-US" sz="2400" b="0" i="0" kern="1200" dirty="0"/>
            <a:t> </a:t>
          </a:r>
          <a:r>
            <a:rPr lang="vi-VN" sz="2400" b="0" i="0" kern="1200" dirty="0"/>
            <a:t>hoặc đuổi trẻ khỏi nơi cư ngụ)</a:t>
          </a:r>
          <a:r>
            <a:rPr lang="en-US" sz="2400" b="0" i="0" kern="1200" dirty="0"/>
            <a:t>.</a:t>
          </a:r>
          <a:endParaRPr lang="en-US" sz="2400" b="1" i="0" kern="1200" dirty="0"/>
        </a:p>
      </dsp:txBody>
      <dsp:txXfrm rot="-5400000">
        <a:off x="1091546" y="53166"/>
        <a:ext cx="6321354" cy="914619"/>
      </dsp:txXfrm>
    </dsp:sp>
    <dsp:sp modelId="{120EDC9B-A9A7-4785-972D-403AAEDD57F3}">
      <dsp:nvSpPr>
        <dsp:cNvPr id="0" name=""/>
        <dsp:cNvSpPr/>
      </dsp:nvSpPr>
      <dsp:spPr>
        <a:xfrm rot="5400000">
          <a:off x="-233902" y="1602527"/>
          <a:ext cx="1559350" cy="1091545"/>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i="0" kern="1200" dirty="0"/>
            <a:t>2</a:t>
          </a:r>
        </a:p>
      </dsp:txBody>
      <dsp:txXfrm rot="-5400000">
        <a:off x="1" y="1914398"/>
        <a:ext cx="1091545" cy="467805"/>
      </dsp:txXfrm>
    </dsp:sp>
    <dsp:sp modelId="{74E0C945-67D1-462F-A414-FA8D0D1B2C13}">
      <dsp:nvSpPr>
        <dsp:cNvPr id="0" name=""/>
        <dsp:cNvSpPr/>
      </dsp:nvSpPr>
      <dsp:spPr>
        <a:xfrm rot="5400000">
          <a:off x="3770173" y="-1310002"/>
          <a:ext cx="1013577" cy="6370833"/>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0" i="0" kern="1200" dirty="0" err="1">
              <a:latin typeface="Arial" panose="020B0604020202020204" pitchFamily="34" charset="0"/>
              <a:cs typeface="Arial" panose="020B0604020202020204" pitchFamily="34" charset="0"/>
            </a:rPr>
            <a:t>Không</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bảo</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vệ</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trẻ</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khỏi</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những</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nguy</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hiểm</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hoặc</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tổn</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hại</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về</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thể</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chất</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và</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tinh</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thần</a:t>
          </a:r>
          <a:r>
            <a:rPr lang="en-US" sz="2400" b="0" i="0" kern="1200" dirty="0">
              <a:latin typeface="Arial" panose="020B0604020202020204" pitchFamily="34" charset="0"/>
              <a:cs typeface="Arial" panose="020B0604020202020204" pitchFamily="34" charset="0"/>
            </a:rPr>
            <a:t>.</a:t>
          </a:r>
          <a:endParaRPr lang="en-US" sz="2400" b="1" i="0" kern="1200" dirty="0">
            <a:latin typeface="Arial" panose="020B0604020202020204" pitchFamily="34" charset="0"/>
            <a:cs typeface="Arial" panose="020B0604020202020204" pitchFamily="34" charset="0"/>
          </a:endParaRPr>
        </a:p>
      </dsp:txBody>
      <dsp:txXfrm rot="-5400000">
        <a:off x="1091546" y="1418104"/>
        <a:ext cx="6321354" cy="914619"/>
      </dsp:txXfrm>
    </dsp:sp>
    <dsp:sp modelId="{A961A94D-DCE9-4CC3-B9DC-9C2E45A9C23F}">
      <dsp:nvSpPr>
        <dsp:cNvPr id="0" name=""/>
        <dsp:cNvSpPr/>
      </dsp:nvSpPr>
      <dsp:spPr>
        <a:xfrm rot="5400000">
          <a:off x="-233902" y="2967465"/>
          <a:ext cx="1559350" cy="1091545"/>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i="0" kern="1200" dirty="0"/>
            <a:t>3</a:t>
          </a:r>
        </a:p>
      </dsp:txBody>
      <dsp:txXfrm rot="-5400000">
        <a:off x="1" y="3279336"/>
        <a:ext cx="1091545" cy="467805"/>
      </dsp:txXfrm>
    </dsp:sp>
    <dsp:sp modelId="{626D7A99-9DE3-4371-AB5A-49ED5EF87558}">
      <dsp:nvSpPr>
        <dsp:cNvPr id="0" name=""/>
        <dsp:cNvSpPr/>
      </dsp:nvSpPr>
      <dsp:spPr>
        <a:xfrm rot="5400000">
          <a:off x="3764312" y="54935"/>
          <a:ext cx="1013577" cy="6370833"/>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0" i="0" kern="1200" dirty="0" err="1">
              <a:latin typeface="Arial" panose="020B0604020202020204" pitchFamily="34" charset="0"/>
              <a:cs typeface="Arial" panose="020B0604020202020204" pitchFamily="34" charset="0"/>
            </a:rPr>
            <a:t>Không</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giám</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sát</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đúng</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mức</a:t>
          </a:r>
          <a:r>
            <a:rPr lang="en-US" sz="2400" b="0" i="0" kern="1200" dirty="0">
              <a:latin typeface="Arial" panose="020B0604020202020204" pitchFamily="34" charset="0"/>
              <a:cs typeface="Arial" panose="020B0604020202020204" pitchFamily="34" charset="0"/>
            </a:rPr>
            <a:t> </a:t>
          </a:r>
          <a:r>
            <a:rPr lang="en-US" sz="2400" b="0" i="0" kern="1200" dirty="0" err="1">
              <a:latin typeface="Arial" panose="020B0604020202020204" pitchFamily="34" charset="0"/>
              <a:cs typeface="Arial" panose="020B0604020202020204" pitchFamily="34" charset="0"/>
            </a:rPr>
            <a:t>và</a:t>
          </a:r>
          <a:r>
            <a:rPr lang="en-US" sz="2400" b="0" i="0" kern="1200" dirty="0">
              <a:latin typeface="Arial" panose="020B0604020202020204" pitchFamily="34" charset="0"/>
              <a:cs typeface="Arial" panose="020B0604020202020204" pitchFamily="34" charset="0"/>
            </a:rPr>
            <a:t> </a:t>
          </a:r>
          <a:r>
            <a:rPr lang="vi-VN" sz="2400" b="0" i="0" kern="1200" dirty="0">
              <a:latin typeface="Arial" panose="020B0604020202020204" pitchFamily="34" charset="0"/>
              <a:cs typeface="Arial" panose="020B0604020202020204" pitchFamily="34" charset="0"/>
            </a:rPr>
            <a:t>phù hợp. </a:t>
          </a:r>
          <a:endParaRPr lang="en-US" sz="2400" b="1" i="0" kern="1200" dirty="0">
            <a:latin typeface="Arial" panose="020B0604020202020204" pitchFamily="34" charset="0"/>
            <a:cs typeface="Arial" panose="020B0604020202020204" pitchFamily="34" charset="0"/>
          </a:endParaRPr>
        </a:p>
      </dsp:txBody>
      <dsp:txXfrm rot="-5400000">
        <a:off x="1085685" y="2783042"/>
        <a:ext cx="6321354" cy="9146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79760D-B01D-824B-80AB-8F04DFC0726F}">
      <dsp:nvSpPr>
        <dsp:cNvPr id="0" name=""/>
        <dsp:cNvSpPr/>
      </dsp:nvSpPr>
      <dsp:spPr>
        <a:xfrm>
          <a:off x="0" y="0"/>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02546D-6B99-3040-A77D-ABE61BC8BB4D}">
      <dsp:nvSpPr>
        <dsp:cNvPr id="0" name=""/>
        <dsp:cNvSpPr/>
      </dsp:nvSpPr>
      <dsp:spPr>
        <a:xfrm>
          <a:off x="0" y="0"/>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vi-VN" sz="2900" b="1" i="1" kern="1200" dirty="0">
              <a:latin typeface="Arial" panose="020B0604020202020204" pitchFamily="34" charset="0"/>
              <a:cs typeface="Arial" panose="020B0604020202020204" pitchFamily="34" charset="0"/>
            </a:rPr>
            <a:t>Vai trò trong công tác phòng ngừa</a:t>
          </a:r>
          <a:endParaRPr lang="en-US" sz="2900" kern="1200" dirty="0">
            <a:latin typeface="Arial" panose="020B0604020202020204" pitchFamily="34" charset="0"/>
            <a:cs typeface="Arial" panose="020B0604020202020204" pitchFamily="34" charset="0"/>
          </a:endParaRPr>
        </a:p>
      </dsp:txBody>
      <dsp:txXfrm>
        <a:off x="0" y="0"/>
        <a:ext cx="6291714" cy="1382683"/>
      </dsp:txXfrm>
    </dsp:sp>
    <dsp:sp modelId="{40B3894F-D278-BE44-81E9-EA6F61CD0046}">
      <dsp:nvSpPr>
        <dsp:cNvPr id="0" name=""/>
        <dsp:cNvSpPr/>
      </dsp:nvSpPr>
      <dsp:spPr>
        <a:xfrm>
          <a:off x="0" y="1382683"/>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69EBE7-4AE5-7D49-A129-4A5A706B8A88}">
      <dsp:nvSpPr>
        <dsp:cNvPr id="0" name=""/>
        <dsp:cNvSpPr/>
      </dsp:nvSpPr>
      <dsp:spPr>
        <a:xfrm>
          <a:off x="0" y="1382683"/>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vi-VN" sz="2900" b="1" i="1" kern="1200" dirty="0">
              <a:latin typeface="Arial" panose="020B0604020202020204" pitchFamily="34" charset="0"/>
              <a:cs typeface="Arial" panose="020B0604020202020204" pitchFamily="34" charset="0"/>
            </a:rPr>
            <a:t>Vai trò hỗ trợ người học </a:t>
          </a:r>
          <a:r>
            <a:rPr lang="vi-VN" sz="2900" kern="1200" dirty="0"/>
            <a:t>có nguy cơ bị </a:t>
          </a:r>
          <a:r>
            <a:rPr lang="en-US" sz="2900" kern="1200" dirty="0">
              <a:latin typeface="Arial" panose="020B0604020202020204" pitchFamily="34" charset="0"/>
              <a:cs typeface="Arial" panose="020B0604020202020204" pitchFamily="34" charset="0"/>
            </a:rPr>
            <a:t>BLHĐ</a:t>
          </a:r>
        </a:p>
      </dsp:txBody>
      <dsp:txXfrm>
        <a:off x="0" y="1382683"/>
        <a:ext cx="6291714" cy="1382683"/>
      </dsp:txXfrm>
    </dsp:sp>
    <dsp:sp modelId="{28F7C4CE-5436-3844-B8E2-3803D554EC84}">
      <dsp:nvSpPr>
        <dsp:cNvPr id="0" name=""/>
        <dsp:cNvSpPr/>
      </dsp:nvSpPr>
      <dsp:spPr>
        <a:xfrm>
          <a:off x="0" y="2765367"/>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A30988-0054-1041-9B4E-A4F46ADD80FA}">
      <dsp:nvSpPr>
        <dsp:cNvPr id="0" name=""/>
        <dsp:cNvSpPr/>
      </dsp:nvSpPr>
      <dsp:spPr>
        <a:xfrm>
          <a:off x="0" y="2765367"/>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en-US" sz="2900" b="1" i="1" kern="1200" dirty="0" err="1">
              <a:latin typeface="Arial" panose="020B0604020202020204" pitchFamily="34" charset="0"/>
              <a:cs typeface="Arial" panose="020B0604020202020204" pitchFamily="34" charset="0"/>
            </a:rPr>
            <a:t>Vai</a:t>
          </a:r>
          <a:r>
            <a:rPr lang="en-US" sz="2900" b="1" i="1" kern="1200" dirty="0">
              <a:latin typeface="Arial" panose="020B0604020202020204" pitchFamily="34" charset="0"/>
              <a:cs typeface="Arial" panose="020B0604020202020204" pitchFamily="34" charset="0"/>
            </a:rPr>
            <a:t> </a:t>
          </a:r>
          <a:r>
            <a:rPr lang="en-US" sz="2900" b="1" i="1" kern="1200" dirty="0" err="1">
              <a:latin typeface="Arial" panose="020B0604020202020204" pitchFamily="34" charset="0"/>
              <a:cs typeface="Arial" panose="020B0604020202020204" pitchFamily="34" charset="0"/>
            </a:rPr>
            <a:t>trò</a:t>
          </a:r>
          <a:r>
            <a:rPr lang="en-US" sz="2900" b="1" i="1" kern="1200" dirty="0">
              <a:latin typeface="Arial" panose="020B0604020202020204" pitchFamily="34" charset="0"/>
              <a:cs typeface="Arial" panose="020B0604020202020204" pitchFamily="34" charset="0"/>
            </a:rPr>
            <a:t> </a:t>
          </a:r>
          <a:r>
            <a:rPr lang="en-US" sz="2900" b="1" i="1" kern="1200" dirty="0" err="1">
              <a:latin typeface="Arial" panose="020B0604020202020204" pitchFamily="34" charset="0"/>
              <a:cs typeface="Arial" panose="020B0604020202020204" pitchFamily="34" charset="0"/>
            </a:rPr>
            <a:t>trong</a:t>
          </a:r>
          <a:r>
            <a:rPr lang="en-US" sz="2900" b="1" i="1" kern="1200" dirty="0">
              <a:latin typeface="Arial" panose="020B0604020202020204" pitchFamily="34" charset="0"/>
              <a:cs typeface="Arial" panose="020B0604020202020204" pitchFamily="34" charset="0"/>
            </a:rPr>
            <a:t> can </a:t>
          </a:r>
          <a:r>
            <a:rPr lang="en-US" sz="2900" b="1" i="1" kern="1200" dirty="0" err="1">
              <a:latin typeface="Arial" panose="020B0604020202020204" pitchFamily="34" charset="0"/>
              <a:cs typeface="Arial" panose="020B0604020202020204" pitchFamily="34" charset="0"/>
            </a:rPr>
            <a:t>thiệp</a:t>
          </a:r>
          <a:r>
            <a:rPr lang="en-US" sz="2900" b="1" i="1" kern="1200" dirty="0">
              <a:latin typeface="Arial" panose="020B0604020202020204" pitchFamily="34" charset="0"/>
              <a:cs typeface="Arial" panose="020B0604020202020204" pitchFamily="34" charset="0"/>
            </a:rPr>
            <a:t> </a:t>
          </a:r>
          <a:r>
            <a:rPr lang="en-US" sz="2900" kern="1200" dirty="0">
              <a:latin typeface="Arial" panose="020B0604020202020204" pitchFamily="34" charset="0"/>
              <a:cs typeface="Arial" panose="020B0604020202020204" pitchFamily="34" charset="0"/>
            </a:rPr>
            <a:t>BLHĐ</a:t>
          </a:r>
        </a:p>
      </dsp:txBody>
      <dsp:txXfrm>
        <a:off x="0" y="2765367"/>
        <a:ext cx="6291714" cy="1382683"/>
      </dsp:txXfrm>
    </dsp:sp>
    <dsp:sp modelId="{462DC5A7-5C2F-4D42-A8DC-6893F22F3F69}">
      <dsp:nvSpPr>
        <dsp:cNvPr id="0" name=""/>
        <dsp:cNvSpPr/>
      </dsp:nvSpPr>
      <dsp:spPr>
        <a:xfrm>
          <a:off x="0" y="4148051"/>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FE7044-DEFE-4141-A5BC-89F9C87044B2}">
      <dsp:nvSpPr>
        <dsp:cNvPr id="0" name=""/>
        <dsp:cNvSpPr/>
      </dsp:nvSpPr>
      <dsp:spPr>
        <a:xfrm>
          <a:off x="0" y="4148051"/>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en-US" sz="2900" b="1" i="1" kern="1200" dirty="0" err="1">
              <a:latin typeface="Arial" panose="020B0604020202020204" pitchFamily="34" charset="0"/>
              <a:cs typeface="Arial" panose="020B0604020202020204" pitchFamily="34" charset="0"/>
            </a:rPr>
            <a:t>Vai</a:t>
          </a:r>
          <a:r>
            <a:rPr lang="en-US" sz="2900" b="1" i="1" kern="1200" dirty="0">
              <a:latin typeface="Arial" panose="020B0604020202020204" pitchFamily="34" charset="0"/>
              <a:cs typeface="Arial" panose="020B0604020202020204" pitchFamily="34" charset="0"/>
            </a:rPr>
            <a:t> </a:t>
          </a:r>
          <a:r>
            <a:rPr lang="en-US" sz="2900" b="1" i="1" kern="1200" dirty="0" err="1">
              <a:latin typeface="Arial" panose="020B0604020202020204" pitchFamily="34" charset="0"/>
              <a:cs typeface="Arial" panose="020B0604020202020204" pitchFamily="34" charset="0"/>
            </a:rPr>
            <a:t>trò</a:t>
          </a:r>
          <a:r>
            <a:rPr lang="en-US" sz="2900" b="1" i="1" kern="1200" dirty="0">
              <a:latin typeface="Arial" panose="020B0604020202020204" pitchFamily="34" charset="0"/>
              <a:cs typeface="Arial" panose="020B0604020202020204" pitchFamily="34" charset="0"/>
            </a:rPr>
            <a:t> t</a:t>
          </a:r>
          <a:r>
            <a:rPr lang="vi-VN" sz="2900" b="1" i="1" kern="1200" dirty="0">
              <a:latin typeface="Arial" panose="020B0604020202020204" pitchFamily="34" charset="0"/>
              <a:cs typeface="Arial" panose="020B0604020202020204" pitchFamily="34" charset="0"/>
            </a:rPr>
            <a:t>húc đẩy </a:t>
          </a:r>
          <a:r>
            <a:rPr lang="vi-VN" sz="2900" kern="1200" dirty="0">
              <a:latin typeface="Arial" panose="020B0604020202020204" pitchFamily="34" charset="0"/>
              <a:cs typeface="Arial" panose="020B0604020202020204" pitchFamily="34" charset="0"/>
            </a:rPr>
            <a:t>hiệu quả mô hình xây dựng trường học an toàn, phòng chống </a:t>
          </a:r>
          <a:r>
            <a:rPr lang="en-US" sz="2900" kern="1200" dirty="0">
              <a:latin typeface="Arial" panose="020B0604020202020204" pitchFamily="34" charset="0"/>
              <a:cs typeface="Arial" panose="020B0604020202020204" pitchFamily="34" charset="0"/>
            </a:rPr>
            <a:t>BLHĐ</a:t>
          </a:r>
        </a:p>
      </dsp:txBody>
      <dsp:txXfrm>
        <a:off x="0" y="4148051"/>
        <a:ext cx="6291714" cy="138268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EF144A-75AF-4F3B-83B2-C6A69B90346D}">
      <dsp:nvSpPr>
        <dsp:cNvPr id="0" name=""/>
        <dsp:cNvSpPr/>
      </dsp:nvSpPr>
      <dsp:spPr>
        <a:xfrm>
          <a:off x="5858" y="10153"/>
          <a:ext cx="4812567" cy="120314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vi-VN" sz="2500" b="0" i="0" kern="1200" dirty="0"/>
            <a:t>Bị trầm cảm, rối loạn, tự cô lập, tránh một số nơi chốn/người nhất định</a:t>
          </a:r>
          <a:endParaRPr lang="en-US" sz="2500" kern="1200" dirty="0"/>
        </a:p>
      </dsp:txBody>
      <dsp:txXfrm>
        <a:off x="41097" y="45392"/>
        <a:ext cx="4742089" cy="1132663"/>
      </dsp:txXfrm>
    </dsp:sp>
    <dsp:sp modelId="{B8079790-BD21-46AD-9491-AF5526830A94}">
      <dsp:nvSpPr>
        <dsp:cNvPr id="0" name=""/>
        <dsp:cNvSpPr/>
      </dsp:nvSpPr>
      <dsp:spPr>
        <a:xfrm rot="5400000">
          <a:off x="2306867" y="1318570"/>
          <a:ext cx="210549" cy="210549"/>
        </a:xfrm>
        <a:prstGeom prst="rightArrow">
          <a:avLst>
            <a:gd name="adj1" fmla="val 667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28B1714-E3FA-4E53-8465-04303604752F}">
      <dsp:nvSpPr>
        <dsp:cNvPr id="0" name=""/>
        <dsp:cNvSpPr/>
      </dsp:nvSpPr>
      <dsp:spPr>
        <a:xfrm>
          <a:off x="5858" y="1634395"/>
          <a:ext cx="4812567" cy="1203141"/>
        </a:xfrm>
        <a:prstGeom prst="roundRect">
          <a:avLst>
            <a:gd name="adj" fmla="val 1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vi-VN" sz="2500" b="0" i="0" kern="1200" dirty="0"/>
            <a:t>Sợ sệt, ngượng ngùng mỗi khi giáp mặt đối tượng.</a:t>
          </a:r>
          <a:endParaRPr lang="en-US" sz="2500" kern="1200" dirty="0"/>
        </a:p>
      </dsp:txBody>
      <dsp:txXfrm>
        <a:off x="41097" y="1669634"/>
        <a:ext cx="4742089" cy="1132663"/>
      </dsp:txXfrm>
    </dsp:sp>
    <dsp:sp modelId="{FB89D898-6939-4350-9721-497990CC42C2}">
      <dsp:nvSpPr>
        <dsp:cNvPr id="0" name=""/>
        <dsp:cNvSpPr/>
      </dsp:nvSpPr>
      <dsp:spPr>
        <a:xfrm rot="5400000">
          <a:off x="2306867" y="2942811"/>
          <a:ext cx="210549" cy="210549"/>
        </a:xfrm>
        <a:prstGeom prst="rightArrow">
          <a:avLst>
            <a:gd name="adj1" fmla="val 667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737162-F832-4623-92FD-F21C3A057706}">
      <dsp:nvSpPr>
        <dsp:cNvPr id="0" name=""/>
        <dsp:cNvSpPr/>
      </dsp:nvSpPr>
      <dsp:spPr>
        <a:xfrm>
          <a:off x="5858" y="3258636"/>
          <a:ext cx="4812567" cy="1203141"/>
        </a:xfrm>
        <a:prstGeom prst="roundRect">
          <a:avLst>
            <a:gd name="adj" fmla="val 1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0" i="0" kern="1200" dirty="0"/>
            <a:t>Hay </a:t>
          </a:r>
          <a:r>
            <a:rPr lang="en-US" sz="2800" b="0" i="0" kern="1200" dirty="0" err="1"/>
            <a:t>bị</a:t>
          </a:r>
          <a:r>
            <a:rPr lang="en-US" sz="2800" b="0" i="0" kern="1200" dirty="0"/>
            <a:t> </a:t>
          </a:r>
          <a:r>
            <a:rPr lang="en-US" sz="2800" b="0" i="0" kern="1200" dirty="0" err="1"/>
            <a:t>giật</a:t>
          </a:r>
          <a:r>
            <a:rPr lang="en-US" sz="2800" b="0" i="0" kern="1200" dirty="0"/>
            <a:t> </a:t>
          </a:r>
          <a:r>
            <a:rPr lang="en-US" sz="2800" b="0" i="0" kern="1200" dirty="0" err="1"/>
            <a:t>mình,bất</a:t>
          </a:r>
          <a:r>
            <a:rPr lang="en-US" sz="2800" b="0" i="0" kern="1200" dirty="0"/>
            <a:t> an </a:t>
          </a:r>
          <a:r>
            <a:rPr lang="en-US" sz="2800" b="0" i="0" kern="1200" dirty="0" err="1"/>
            <a:t>hoảng</a:t>
          </a:r>
          <a:r>
            <a:rPr lang="en-US" sz="2800" b="0" i="0" kern="1200" dirty="0"/>
            <a:t> </a:t>
          </a:r>
          <a:r>
            <a:rPr lang="en-US" sz="2800" b="0" i="0" kern="1200" dirty="0" err="1"/>
            <a:t>loạn</a:t>
          </a:r>
          <a:r>
            <a:rPr lang="en-US" sz="2800" b="0" i="0" kern="1200" dirty="0"/>
            <a:t>.</a:t>
          </a:r>
          <a:endParaRPr lang="en-US" sz="2800" kern="1200" dirty="0"/>
        </a:p>
      </dsp:txBody>
      <dsp:txXfrm>
        <a:off x="41097" y="3293875"/>
        <a:ext cx="4742089" cy="1132663"/>
      </dsp:txXfrm>
    </dsp:sp>
    <dsp:sp modelId="{EC36ADEF-FD62-4F40-BB5F-DC7B339F2BB8}">
      <dsp:nvSpPr>
        <dsp:cNvPr id="0" name=""/>
        <dsp:cNvSpPr/>
      </dsp:nvSpPr>
      <dsp:spPr>
        <a:xfrm>
          <a:off x="5492185" y="10153"/>
          <a:ext cx="4812567" cy="120314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0" i="0" kern="1200" dirty="0" err="1"/>
            <a:t>Tâm</a:t>
          </a:r>
          <a:r>
            <a:rPr lang="en-US" sz="2800" b="0" i="0" kern="1200" dirty="0"/>
            <a:t> </a:t>
          </a:r>
          <a:r>
            <a:rPr lang="en-US" sz="2800" b="0" i="0" kern="1200" dirty="0" err="1"/>
            <a:t>trạng</a:t>
          </a:r>
          <a:r>
            <a:rPr lang="en-US" sz="2800" b="0" i="0" kern="1200" dirty="0"/>
            <a:t> </a:t>
          </a:r>
          <a:r>
            <a:rPr lang="en-US" sz="2800" b="0" i="0" kern="1200" dirty="0" err="1"/>
            <a:t>thoáng</a:t>
          </a:r>
          <a:r>
            <a:rPr lang="en-US" sz="2800" b="0" i="0" kern="1200" dirty="0"/>
            <a:t> </a:t>
          </a:r>
          <a:r>
            <a:rPr lang="en-US" sz="2800" b="0" i="0" kern="1200" dirty="0" err="1"/>
            <a:t>vui</a:t>
          </a:r>
          <a:r>
            <a:rPr lang="en-US" sz="2800" b="0" i="0" kern="1200" dirty="0"/>
            <a:t>, </a:t>
          </a:r>
          <a:r>
            <a:rPr lang="en-US" sz="2800" b="0" i="0" kern="1200" dirty="0" err="1"/>
            <a:t>thoáng</a:t>
          </a:r>
          <a:r>
            <a:rPr lang="en-US" sz="2800" b="0" i="0" kern="1200" dirty="0"/>
            <a:t> </a:t>
          </a:r>
          <a:r>
            <a:rPr lang="en-US" sz="2800" b="0" i="0" kern="1200" dirty="0" err="1"/>
            <a:t>buồn</a:t>
          </a:r>
          <a:endParaRPr lang="en-US" sz="2800" kern="1200" dirty="0"/>
        </a:p>
      </dsp:txBody>
      <dsp:txXfrm>
        <a:off x="5527424" y="45392"/>
        <a:ext cx="4742089" cy="1132663"/>
      </dsp:txXfrm>
    </dsp:sp>
    <dsp:sp modelId="{86712EB8-03A1-4D46-BD2E-89C44A40F076}">
      <dsp:nvSpPr>
        <dsp:cNvPr id="0" name=""/>
        <dsp:cNvSpPr/>
      </dsp:nvSpPr>
      <dsp:spPr>
        <a:xfrm rot="5400000">
          <a:off x="7793194" y="1318570"/>
          <a:ext cx="210549" cy="210549"/>
        </a:xfrm>
        <a:prstGeom prst="rightArrow">
          <a:avLst>
            <a:gd name="adj1" fmla="val 667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04FD64-7BF6-4EE9-ACA9-CD925C49271E}">
      <dsp:nvSpPr>
        <dsp:cNvPr id="0" name=""/>
        <dsp:cNvSpPr/>
      </dsp:nvSpPr>
      <dsp:spPr>
        <a:xfrm>
          <a:off x="5492185" y="1634395"/>
          <a:ext cx="4812567" cy="1203141"/>
        </a:xfrm>
        <a:prstGeom prst="roundRect">
          <a:avLst>
            <a:gd name="adj" fmla="val 1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0" i="0" kern="1200" dirty="0" err="1"/>
            <a:t>Khóc</a:t>
          </a:r>
          <a:r>
            <a:rPr lang="en-US" sz="2800" b="0" i="0" kern="1200" dirty="0"/>
            <a:t> </a:t>
          </a:r>
          <a:r>
            <a:rPr lang="en-US" sz="2800" b="0" i="0" kern="1200" dirty="0" err="1"/>
            <a:t>lóc</a:t>
          </a:r>
          <a:r>
            <a:rPr lang="en-US" sz="2800" b="0" i="0" kern="1200" dirty="0"/>
            <a:t>, </a:t>
          </a:r>
          <a:r>
            <a:rPr lang="en-US" sz="2800" b="0" i="0" kern="1200" dirty="0" err="1"/>
            <a:t>gặp</a:t>
          </a:r>
          <a:r>
            <a:rPr lang="en-US" sz="2800" b="0" i="0" kern="1200" dirty="0"/>
            <a:t> </a:t>
          </a:r>
          <a:r>
            <a:rPr lang="en-US" sz="2800" b="0" i="0" kern="1200" dirty="0" err="1"/>
            <a:t>ác</a:t>
          </a:r>
          <a:r>
            <a:rPr lang="en-US" sz="2800" b="0" i="0" kern="1200" dirty="0"/>
            <a:t> </a:t>
          </a:r>
          <a:r>
            <a:rPr lang="en-US" sz="2800" b="0" i="0" kern="1200" dirty="0" err="1"/>
            <a:t>mộng</a:t>
          </a:r>
          <a:r>
            <a:rPr lang="en-US" sz="2800" b="0" i="0" kern="1200" dirty="0"/>
            <a:t>.</a:t>
          </a:r>
          <a:endParaRPr lang="en-US" sz="2800" kern="1200" dirty="0"/>
        </a:p>
      </dsp:txBody>
      <dsp:txXfrm>
        <a:off x="5527424" y="1669634"/>
        <a:ext cx="4742089" cy="1132663"/>
      </dsp:txXfrm>
    </dsp:sp>
    <dsp:sp modelId="{D2BF8919-19ED-4E5A-84A4-09EF554B8328}">
      <dsp:nvSpPr>
        <dsp:cNvPr id="0" name=""/>
        <dsp:cNvSpPr/>
      </dsp:nvSpPr>
      <dsp:spPr>
        <a:xfrm rot="5400000">
          <a:off x="7793194" y="2942811"/>
          <a:ext cx="210549" cy="210549"/>
        </a:xfrm>
        <a:prstGeom prst="rightArrow">
          <a:avLst>
            <a:gd name="adj1" fmla="val 667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59646E8-E30D-45D3-A64F-74F5FD8C07C4}">
      <dsp:nvSpPr>
        <dsp:cNvPr id="0" name=""/>
        <dsp:cNvSpPr/>
      </dsp:nvSpPr>
      <dsp:spPr>
        <a:xfrm>
          <a:off x="5492185" y="3258636"/>
          <a:ext cx="4812567" cy="1203141"/>
        </a:xfrm>
        <a:prstGeom prst="roundRect">
          <a:avLst>
            <a:gd name="adj" fmla="val 1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vi-VN" sz="2500" b="0" i="0" kern="1200" dirty="0"/>
            <a:t>Sống thu mình lại, không muốn ra ngoài, không muốn trò chuyện</a:t>
          </a:r>
          <a:br>
            <a:rPr lang="vi-VN" sz="2500" b="0" i="0" kern="1200" dirty="0"/>
          </a:br>
          <a:r>
            <a:rPr lang="vi-VN" sz="2500" b="0" i="0" kern="1200" dirty="0"/>
            <a:t>với mọi người…</a:t>
          </a:r>
          <a:endParaRPr lang="en-US" sz="2500" kern="1200" dirty="0"/>
        </a:p>
      </dsp:txBody>
      <dsp:txXfrm>
        <a:off x="5527424" y="3293875"/>
        <a:ext cx="4742089" cy="113266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91E288-84C7-4093-B80A-32FB0C11CC35}">
      <dsp:nvSpPr>
        <dsp:cNvPr id="0" name=""/>
        <dsp:cNvSpPr/>
      </dsp:nvSpPr>
      <dsp:spPr>
        <a:xfrm>
          <a:off x="7544" y="694098"/>
          <a:ext cx="3258649" cy="2432512"/>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08B745-E2C3-4960-A74A-C4E08A1D8693}">
      <dsp:nvSpPr>
        <dsp:cNvPr id="0" name=""/>
        <dsp:cNvSpPr/>
      </dsp:nvSpPr>
      <dsp:spPr>
        <a:xfrm>
          <a:off x="7544" y="2807754"/>
          <a:ext cx="3258649" cy="168369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0" rIns="40640" bIns="0" numCol="1" spcCol="1270" anchor="ctr" anchorCtr="0">
          <a:noAutofit/>
        </a:bodyPr>
        <a:lstStyle/>
        <a:p>
          <a:pPr lvl="0" algn="ctr" defTabSz="1422400">
            <a:lnSpc>
              <a:spcPct val="90000"/>
            </a:lnSpc>
            <a:spcBef>
              <a:spcPct val="0"/>
            </a:spcBef>
            <a:spcAft>
              <a:spcPct val="35000"/>
            </a:spcAft>
          </a:pPr>
          <a:r>
            <a:rPr lang="en-US" sz="3200" kern="1200" dirty="0" err="1"/>
            <a:t>Điều</a:t>
          </a:r>
          <a:r>
            <a:rPr lang="en-US" sz="3200" kern="1200" dirty="0"/>
            <a:t> </a:t>
          </a:r>
          <a:r>
            <a:rPr lang="en-US" sz="3200" kern="1200" dirty="0" err="1"/>
            <a:t>kiện</a:t>
          </a:r>
          <a:r>
            <a:rPr lang="en-US" sz="3200" kern="1200" dirty="0"/>
            <a:t> </a:t>
          </a:r>
          <a:r>
            <a:rPr lang="en-US" sz="3200" kern="1200" dirty="0" err="1"/>
            <a:t>và</a:t>
          </a:r>
          <a:r>
            <a:rPr lang="en-US" sz="3200" kern="1200" dirty="0"/>
            <a:t> </a:t>
          </a:r>
          <a:r>
            <a:rPr lang="en-US" sz="3200" kern="1200" dirty="0" err="1"/>
            <a:t>hoàn</a:t>
          </a:r>
          <a:r>
            <a:rPr lang="en-US" sz="3200" kern="1200" dirty="0"/>
            <a:t> </a:t>
          </a:r>
          <a:r>
            <a:rPr lang="en-US" sz="3200" kern="1200" dirty="0" err="1"/>
            <a:t>cảnh</a:t>
          </a:r>
          <a:r>
            <a:rPr lang="en-US" sz="3200" kern="1200" dirty="0"/>
            <a:t> </a:t>
          </a:r>
          <a:r>
            <a:rPr lang="en-US" sz="3200" kern="1200" dirty="0" err="1"/>
            <a:t>gia</a:t>
          </a:r>
          <a:r>
            <a:rPr lang="en-US" sz="3200" kern="1200" dirty="0"/>
            <a:t> </a:t>
          </a:r>
          <a:r>
            <a:rPr lang="en-US" sz="3200" kern="1200" dirty="0" err="1"/>
            <a:t>đình</a:t>
          </a:r>
          <a:endParaRPr lang="en-US" sz="3200" kern="1200" dirty="0"/>
        </a:p>
      </dsp:txBody>
      <dsp:txXfrm>
        <a:off x="7544" y="2807754"/>
        <a:ext cx="2294823" cy="1683693"/>
      </dsp:txXfrm>
    </dsp:sp>
    <dsp:sp modelId="{AEA43459-3F13-4EFB-A410-D3ECB73B390A}">
      <dsp:nvSpPr>
        <dsp:cNvPr id="0" name=""/>
        <dsp:cNvSpPr/>
      </dsp:nvSpPr>
      <dsp:spPr>
        <a:xfrm>
          <a:off x="2394550" y="3304628"/>
          <a:ext cx="1140527" cy="1140527"/>
        </a:xfrm>
        <a:prstGeom prst="ellipse">
          <a:avLst/>
        </a:prstGeom>
        <a:blipFill rotWithShape="1">
          <a:blip xmlns:r="http://schemas.openxmlformats.org/officeDocument/2006/relationships" r:embed="rId1">
            <a:extLst>
              <a:ext uri="{96DAC541-7B7A-43D3-8B79-37D633B846F1}">
                <asvg:svgBlip xmlns=""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A4ACAD-9BEA-4503-997C-04652CA8120C}">
      <dsp:nvSpPr>
        <dsp:cNvPr id="0" name=""/>
        <dsp:cNvSpPr/>
      </dsp:nvSpPr>
      <dsp:spPr>
        <a:xfrm>
          <a:off x="3817635" y="688162"/>
          <a:ext cx="3258649" cy="2432512"/>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BB8912-E83B-449B-A7BC-C2B8EFFB2128}">
      <dsp:nvSpPr>
        <dsp:cNvPr id="0" name=""/>
        <dsp:cNvSpPr/>
      </dsp:nvSpPr>
      <dsp:spPr>
        <a:xfrm>
          <a:off x="3817635" y="2789946"/>
          <a:ext cx="3258649" cy="170743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0" rIns="40640" bIns="0" numCol="1" spcCol="1270" anchor="ctr" anchorCtr="0">
          <a:noAutofit/>
        </a:bodyPr>
        <a:lstStyle/>
        <a:p>
          <a:pPr lvl="0" algn="ctr" defTabSz="1422400">
            <a:lnSpc>
              <a:spcPct val="90000"/>
            </a:lnSpc>
            <a:spcBef>
              <a:spcPct val="0"/>
            </a:spcBef>
            <a:spcAft>
              <a:spcPct val="35000"/>
            </a:spcAft>
          </a:pPr>
          <a:r>
            <a:rPr lang="en-US" sz="3200" kern="1200" dirty="0" err="1"/>
            <a:t>Thiếu</a:t>
          </a:r>
          <a:r>
            <a:rPr lang="en-US" sz="3200" kern="1200" dirty="0"/>
            <a:t> </a:t>
          </a:r>
          <a:r>
            <a:rPr lang="en-US" sz="3200" kern="1200" dirty="0" err="1"/>
            <a:t>sự</a:t>
          </a:r>
          <a:r>
            <a:rPr lang="en-US" sz="3200" kern="1200" dirty="0"/>
            <a:t> </a:t>
          </a:r>
          <a:r>
            <a:rPr lang="en-US" sz="3200" kern="1200" dirty="0" err="1"/>
            <a:t>quan</a:t>
          </a:r>
          <a:r>
            <a:rPr lang="en-US" sz="3200" kern="1200" dirty="0"/>
            <a:t> </a:t>
          </a:r>
          <a:r>
            <a:rPr lang="en-US" sz="3200" kern="1200" dirty="0" err="1"/>
            <a:t>tâm</a:t>
          </a:r>
          <a:r>
            <a:rPr lang="en-US" sz="3200" kern="1200" dirty="0"/>
            <a:t> </a:t>
          </a:r>
          <a:r>
            <a:rPr lang="en-US" sz="3200" kern="1200" dirty="0" err="1"/>
            <a:t>từ</a:t>
          </a:r>
          <a:r>
            <a:rPr lang="en-US" sz="3200" kern="1200" dirty="0"/>
            <a:t> </a:t>
          </a:r>
          <a:r>
            <a:rPr lang="en-US" sz="3200" kern="1200" dirty="0" err="1"/>
            <a:t>gia</a:t>
          </a:r>
          <a:r>
            <a:rPr lang="en-US" sz="3200" kern="1200" dirty="0"/>
            <a:t> </a:t>
          </a:r>
          <a:r>
            <a:rPr lang="en-US" sz="3200" kern="1200" dirty="0" err="1"/>
            <a:t>đình</a:t>
          </a:r>
          <a:endParaRPr lang="en-US" sz="3200" kern="1200" dirty="0"/>
        </a:p>
      </dsp:txBody>
      <dsp:txXfrm>
        <a:off x="3817635" y="2789946"/>
        <a:ext cx="2294823" cy="1707437"/>
      </dsp:txXfrm>
    </dsp:sp>
    <dsp:sp modelId="{52C93852-2CEE-4230-AF2E-5A6F319E8D57}">
      <dsp:nvSpPr>
        <dsp:cNvPr id="0" name=""/>
        <dsp:cNvSpPr/>
      </dsp:nvSpPr>
      <dsp:spPr>
        <a:xfrm>
          <a:off x="6204641" y="3286819"/>
          <a:ext cx="1140527" cy="1140527"/>
        </a:xfrm>
        <a:prstGeom prst="ellipse">
          <a:avLst/>
        </a:prstGeom>
        <a:blipFill rotWithShape="1">
          <a:blip xmlns:r="http://schemas.openxmlformats.org/officeDocument/2006/relationships" r:embed="rId1">
            <a:extLst>
              <a:ext uri="{96DAC541-7B7A-43D3-8B79-37D633B846F1}">
                <asvg:svgBlip xmlns=""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85D6C80-D34C-4C07-A8E7-B578B3FC8C31}">
      <dsp:nvSpPr>
        <dsp:cNvPr id="0" name=""/>
        <dsp:cNvSpPr/>
      </dsp:nvSpPr>
      <dsp:spPr>
        <a:xfrm>
          <a:off x="7627726" y="705975"/>
          <a:ext cx="3258649" cy="2432512"/>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CE305B-616A-4209-A629-FD3A60BA87B8}">
      <dsp:nvSpPr>
        <dsp:cNvPr id="0" name=""/>
        <dsp:cNvSpPr/>
      </dsp:nvSpPr>
      <dsp:spPr>
        <a:xfrm>
          <a:off x="7627726" y="2843385"/>
          <a:ext cx="3258649" cy="16361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0" rIns="40640" bIns="0" numCol="1" spcCol="1270" anchor="ctr" anchorCtr="0">
          <a:noAutofit/>
        </a:bodyPr>
        <a:lstStyle/>
        <a:p>
          <a:pPr lvl="0" algn="ctr" defTabSz="1422400">
            <a:lnSpc>
              <a:spcPct val="90000"/>
            </a:lnSpc>
            <a:spcBef>
              <a:spcPct val="0"/>
            </a:spcBef>
            <a:spcAft>
              <a:spcPct val="35000"/>
            </a:spcAft>
          </a:pPr>
          <a:r>
            <a:rPr lang="en-US" sz="3200" kern="1200" dirty="0" err="1"/>
            <a:t>Thiếu</a:t>
          </a:r>
          <a:r>
            <a:rPr lang="en-US" sz="3200" kern="1200" dirty="0"/>
            <a:t> </a:t>
          </a:r>
          <a:r>
            <a:rPr lang="en-US" sz="3200" kern="1200" dirty="0" err="1"/>
            <a:t>sự</a:t>
          </a:r>
          <a:r>
            <a:rPr lang="en-US" sz="3200" kern="1200" dirty="0"/>
            <a:t> </a:t>
          </a:r>
          <a:r>
            <a:rPr lang="en-US" sz="3200" kern="1200" dirty="0" err="1"/>
            <a:t>phối</a:t>
          </a:r>
          <a:r>
            <a:rPr lang="en-US" sz="3200" kern="1200" dirty="0"/>
            <a:t> </a:t>
          </a:r>
          <a:r>
            <a:rPr lang="en-US" sz="3200" kern="1200" dirty="0" err="1"/>
            <a:t>hợp</a:t>
          </a:r>
          <a:r>
            <a:rPr lang="en-US" sz="3200" kern="1200" dirty="0"/>
            <a:t> </a:t>
          </a:r>
          <a:r>
            <a:rPr lang="en-US" sz="3200" kern="1200" dirty="0" err="1"/>
            <a:t>với</a:t>
          </a:r>
          <a:r>
            <a:rPr lang="en-US" sz="3200" kern="1200" dirty="0"/>
            <a:t> </a:t>
          </a:r>
          <a:r>
            <a:rPr lang="en-US" sz="3200" kern="1200" dirty="0" err="1"/>
            <a:t>nhà</a:t>
          </a:r>
          <a:r>
            <a:rPr lang="en-US" sz="3200" kern="1200" dirty="0"/>
            <a:t> </a:t>
          </a:r>
          <a:r>
            <a:rPr lang="en-US" sz="3200" kern="1200" dirty="0" err="1"/>
            <a:t>trường</a:t>
          </a:r>
          <a:endParaRPr lang="en-US" sz="3200" kern="1200" dirty="0"/>
        </a:p>
      </dsp:txBody>
      <dsp:txXfrm>
        <a:off x="7627726" y="2843385"/>
        <a:ext cx="2294823" cy="1636185"/>
      </dsp:txXfrm>
    </dsp:sp>
    <dsp:sp modelId="{4A4A1FC5-0776-4CE2-9B89-513E1AE61E59}">
      <dsp:nvSpPr>
        <dsp:cNvPr id="0" name=""/>
        <dsp:cNvSpPr/>
      </dsp:nvSpPr>
      <dsp:spPr>
        <a:xfrm>
          <a:off x="10014732" y="3304632"/>
          <a:ext cx="1140527" cy="1140527"/>
        </a:xfrm>
        <a:prstGeom prst="ellipse">
          <a:avLst/>
        </a:prstGeom>
        <a:blipFill rotWithShape="1">
          <a:blip xmlns:r="http://schemas.openxmlformats.org/officeDocument/2006/relationships" r:embed="rId1">
            <a:extLst>
              <a:ext uri="{96DAC541-7B7A-43D3-8B79-37D633B846F1}">
                <asvg:svgBlip xmlns=""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91E288-84C7-4093-B80A-32FB0C11CC35}">
      <dsp:nvSpPr>
        <dsp:cNvPr id="0" name=""/>
        <dsp:cNvSpPr/>
      </dsp:nvSpPr>
      <dsp:spPr>
        <a:xfrm>
          <a:off x="7544" y="694098"/>
          <a:ext cx="3258649" cy="2432512"/>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08B745-E2C3-4960-A74A-C4E08A1D8693}">
      <dsp:nvSpPr>
        <dsp:cNvPr id="0" name=""/>
        <dsp:cNvSpPr/>
      </dsp:nvSpPr>
      <dsp:spPr>
        <a:xfrm>
          <a:off x="7544" y="2807754"/>
          <a:ext cx="3258649" cy="1683693"/>
        </a:xfrm>
        <a:prstGeom prst="rect">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0" rIns="40640" bIns="0" numCol="1" spcCol="1270" anchor="ctr" anchorCtr="0">
          <a:noAutofit/>
        </a:bodyPr>
        <a:lstStyle/>
        <a:p>
          <a:pPr lvl="0" algn="ctr" defTabSz="1422400">
            <a:lnSpc>
              <a:spcPct val="90000"/>
            </a:lnSpc>
            <a:spcBef>
              <a:spcPct val="0"/>
            </a:spcBef>
            <a:spcAft>
              <a:spcPct val="35000"/>
            </a:spcAft>
          </a:pPr>
          <a:r>
            <a:rPr lang="en-US" sz="3200" kern="1200" dirty="0" err="1">
              <a:solidFill>
                <a:srgbClr val="C00000"/>
              </a:solidFill>
            </a:rPr>
            <a:t>Môi</a:t>
          </a:r>
          <a:r>
            <a:rPr lang="en-US" sz="3200" kern="1200" dirty="0">
              <a:solidFill>
                <a:srgbClr val="C00000"/>
              </a:solidFill>
            </a:rPr>
            <a:t> </a:t>
          </a:r>
          <a:r>
            <a:rPr lang="en-US" sz="3200" kern="1200" dirty="0" err="1">
              <a:solidFill>
                <a:srgbClr val="C00000"/>
              </a:solidFill>
            </a:rPr>
            <a:t>trường</a:t>
          </a:r>
          <a:r>
            <a:rPr lang="en-US" sz="3200" kern="1200" dirty="0">
              <a:solidFill>
                <a:srgbClr val="C00000"/>
              </a:solidFill>
            </a:rPr>
            <a:t> </a:t>
          </a:r>
          <a:r>
            <a:rPr lang="en-US" sz="3200" kern="1200" dirty="0" err="1">
              <a:solidFill>
                <a:srgbClr val="C00000"/>
              </a:solidFill>
            </a:rPr>
            <a:t>tự</a:t>
          </a:r>
          <a:r>
            <a:rPr lang="en-US" sz="3200" kern="1200" dirty="0">
              <a:solidFill>
                <a:srgbClr val="C00000"/>
              </a:solidFill>
            </a:rPr>
            <a:t> </a:t>
          </a:r>
          <a:r>
            <a:rPr lang="en-US" sz="3200" kern="1200" dirty="0" err="1">
              <a:solidFill>
                <a:srgbClr val="C00000"/>
              </a:solidFill>
            </a:rPr>
            <a:t>nhiên</a:t>
          </a:r>
          <a:endParaRPr lang="en-US" sz="3200" kern="1200" dirty="0">
            <a:solidFill>
              <a:srgbClr val="C00000"/>
            </a:solidFill>
          </a:endParaRPr>
        </a:p>
      </dsp:txBody>
      <dsp:txXfrm>
        <a:off x="7544" y="2807754"/>
        <a:ext cx="2294823" cy="1683693"/>
      </dsp:txXfrm>
    </dsp:sp>
    <dsp:sp modelId="{AEA43459-3F13-4EFB-A410-D3ECB73B390A}">
      <dsp:nvSpPr>
        <dsp:cNvPr id="0" name=""/>
        <dsp:cNvSpPr/>
      </dsp:nvSpPr>
      <dsp:spPr>
        <a:xfrm>
          <a:off x="2394550" y="3304628"/>
          <a:ext cx="1140527" cy="1140527"/>
        </a:xfrm>
        <a:prstGeom prst="ellipse">
          <a:avLst/>
        </a:prstGeom>
        <a:blipFill rotWithShape="1">
          <a:blip xmlns:r="http://schemas.openxmlformats.org/officeDocument/2006/relationships" r:embed="rId1">
            <a:extLst>
              <a:ext uri="{96DAC541-7B7A-43D3-8B79-37D633B846F1}">
                <asvg:svgBlip xmlns=""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A4ACAD-9BEA-4503-997C-04652CA8120C}">
      <dsp:nvSpPr>
        <dsp:cNvPr id="0" name=""/>
        <dsp:cNvSpPr/>
      </dsp:nvSpPr>
      <dsp:spPr>
        <a:xfrm>
          <a:off x="3817635" y="688162"/>
          <a:ext cx="3258649" cy="2432512"/>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BB8912-E83B-449B-A7BC-C2B8EFFB2128}">
      <dsp:nvSpPr>
        <dsp:cNvPr id="0" name=""/>
        <dsp:cNvSpPr/>
      </dsp:nvSpPr>
      <dsp:spPr>
        <a:xfrm>
          <a:off x="3817635" y="2789946"/>
          <a:ext cx="3258649" cy="1707437"/>
        </a:xfrm>
        <a:prstGeom prst="rect">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0" rIns="40640" bIns="0" numCol="1" spcCol="1270" anchor="ctr" anchorCtr="0">
          <a:noAutofit/>
        </a:bodyPr>
        <a:lstStyle/>
        <a:p>
          <a:pPr lvl="0" algn="ctr" defTabSz="1422400">
            <a:lnSpc>
              <a:spcPct val="90000"/>
            </a:lnSpc>
            <a:spcBef>
              <a:spcPct val="0"/>
            </a:spcBef>
            <a:spcAft>
              <a:spcPct val="35000"/>
            </a:spcAft>
          </a:pPr>
          <a:r>
            <a:rPr lang="en-US" sz="3200" kern="1200" dirty="0" err="1">
              <a:solidFill>
                <a:srgbClr val="C00000"/>
              </a:solidFill>
            </a:rPr>
            <a:t>Môi</a:t>
          </a:r>
          <a:r>
            <a:rPr lang="en-US" sz="3200" kern="1200" dirty="0">
              <a:solidFill>
                <a:srgbClr val="C00000"/>
              </a:solidFill>
            </a:rPr>
            <a:t> </a:t>
          </a:r>
          <a:r>
            <a:rPr lang="en-US" sz="3200" kern="1200" dirty="0" err="1">
              <a:solidFill>
                <a:srgbClr val="C00000"/>
              </a:solidFill>
            </a:rPr>
            <a:t>trường</a:t>
          </a:r>
          <a:r>
            <a:rPr lang="en-US" sz="3200" kern="1200" dirty="0">
              <a:solidFill>
                <a:srgbClr val="C00000"/>
              </a:solidFill>
            </a:rPr>
            <a:t> </a:t>
          </a:r>
          <a:r>
            <a:rPr lang="en-US" sz="3200" kern="1200" dirty="0" err="1">
              <a:solidFill>
                <a:srgbClr val="C00000"/>
              </a:solidFill>
            </a:rPr>
            <a:t>xã</a:t>
          </a:r>
          <a:r>
            <a:rPr lang="en-US" sz="3200" kern="1200" dirty="0">
              <a:solidFill>
                <a:srgbClr val="C00000"/>
              </a:solidFill>
            </a:rPr>
            <a:t> </a:t>
          </a:r>
          <a:r>
            <a:rPr lang="en-US" sz="3200" kern="1200" dirty="0" err="1">
              <a:solidFill>
                <a:srgbClr val="C00000"/>
              </a:solidFill>
            </a:rPr>
            <a:t>hôi</a:t>
          </a:r>
          <a:r>
            <a:rPr lang="en-US" sz="3200" kern="1200" dirty="0">
              <a:solidFill>
                <a:srgbClr val="C00000"/>
              </a:solidFill>
            </a:rPr>
            <a:t> </a:t>
          </a:r>
          <a:r>
            <a:rPr lang="en-US" sz="3200" kern="1200" dirty="0" err="1">
              <a:solidFill>
                <a:srgbClr val="C00000"/>
              </a:solidFill>
            </a:rPr>
            <a:t>và</a:t>
          </a:r>
          <a:r>
            <a:rPr lang="en-US" sz="3200" kern="1200" dirty="0">
              <a:solidFill>
                <a:srgbClr val="C00000"/>
              </a:solidFill>
            </a:rPr>
            <a:t> </a:t>
          </a:r>
          <a:r>
            <a:rPr lang="en-US" sz="3200" kern="1200" dirty="0" err="1">
              <a:solidFill>
                <a:srgbClr val="C00000"/>
              </a:solidFill>
            </a:rPr>
            <a:t>văn</a:t>
          </a:r>
          <a:r>
            <a:rPr lang="en-US" sz="3200" kern="1200" dirty="0">
              <a:solidFill>
                <a:srgbClr val="C00000"/>
              </a:solidFill>
            </a:rPr>
            <a:t> </a:t>
          </a:r>
          <a:r>
            <a:rPr lang="en-US" sz="3200" kern="1200" dirty="0" err="1">
              <a:solidFill>
                <a:srgbClr val="C00000"/>
              </a:solidFill>
            </a:rPr>
            <a:t>hóa</a:t>
          </a:r>
          <a:r>
            <a:rPr lang="en-US" sz="3200" kern="1200" dirty="0">
              <a:solidFill>
                <a:srgbClr val="C00000"/>
              </a:solidFill>
            </a:rPr>
            <a:t> </a:t>
          </a:r>
          <a:r>
            <a:rPr lang="en-US" sz="3200" kern="1200" dirty="0" err="1">
              <a:solidFill>
                <a:srgbClr val="C00000"/>
              </a:solidFill>
            </a:rPr>
            <a:t>xã</a:t>
          </a:r>
          <a:r>
            <a:rPr lang="en-US" sz="3200" kern="1200" dirty="0">
              <a:solidFill>
                <a:srgbClr val="C00000"/>
              </a:solidFill>
            </a:rPr>
            <a:t> </a:t>
          </a:r>
          <a:r>
            <a:rPr lang="en-US" sz="3200" kern="1200" dirty="0" err="1">
              <a:solidFill>
                <a:srgbClr val="C00000"/>
              </a:solidFill>
            </a:rPr>
            <a:t>hội</a:t>
          </a:r>
          <a:endParaRPr lang="en-US" sz="3200" kern="1200" dirty="0">
            <a:solidFill>
              <a:srgbClr val="C00000"/>
            </a:solidFill>
          </a:endParaRPr>
        </a:p>
      </dsp:txBody>
      <dsp:txXfrm>
        <a:off x="3817635" y="2789946"/>
        <a:ext cx="2294823" cy="1707437"/>
      </dsp:txXfrm>
    </dsp:sp>
    <dsp:sp modelId="{52C93852-2CEE-4230-AF2E-5A6F319E8D57}">
      <dsp:nvSpPr>
        <dsp:cNvPr id="0" name=""/>
        <dsp:cNvSpPr/>
      </dsp:nvSpPr>
      <dsp:spPr>
        <a:xfrm>
          <a:off x="6204641" y="3286819"/>
          <a:ext cx="1140527" cy="1140527"/>
        </a:xfrm>
        <a:prstGeom prst="ellipse">
          <a:avLst/>
        </a:prstGeom>
        <a:blipFill rotWithShape="1">
          <a:blip xmlns:r="http://schemas.openxmlformats.org/officeDocument/2006/relationships" r:embed="rId1">
            <a:extLst>
              <a:ext uri="{96DAC541-7B7A-43D3-8B79-37D633B846F1}">
                <asvg:svgBlip xmlns=""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85D6C80-D34C-4C07-A8E7-B578B3FC8C31}">
      <dsp:nvSpPr>
        <dsp:cNvPr id="0" name=""/>
        <dsp:cNvSpPr/>
      </dsp:nvSpPr>
      <dsp:spPr>
        <a:xfrm>
          <a:off x="7627726" y="705975"/>
          <a:ext cx="3258649" cy="2432512"/>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CE305B-616A-4209-A629-FD3A60BA87B8}">
      <dsp:nvSpPr>
        <dsp:cNvPr id="0" name=""/>
        <dsp:cNvSpPr/>
      </dsp:nvSpPr>
      <dsp:spPr>
        <a:xfrm>
          <a:off x="7627726" y="2843385"/>
          <a:ext cx="3258649" cy="1636185"/>
        </a:xfrm>
        <a:prstGeom prst="rect">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0" rIns="40640" bIns="0" numCol="1" spcCol="1270" anchor="ctr" anchorCtr="0">
          <a:noAutofit/>
        </a:bodyPr>
        <a:lstStyle/>
        <a:p>
          <a:pPr lvl="0" algn="ctr" defTabSz="1422400">
            <a:lnSpc>
              <a:spcPct val="90000"/>
            </a:lnSpc>
            <a:spcBef>
              <a:spcPct val="0"/>
            </a:spcBef>
            <a:spcAft>
              <a:spcPct val="35000"/>
            </a:spcAft>
          </a:pPr>
          <a:r>
            <a:rPr lang="en-US" sz="3200" kern="1200" dirty="0" err="1">
              <a:solidFill>
                <a:srgbClr val="C00000"/>
              </a:solidFill>
            </a:rPr>
            <a:t>Môi</a:t>
          </a:r>
          <a:r>
            <a:rPr lang="en-US" sz="3200" kern="1200" dirty="0">
              <a:solidFill>
                <a:srgbClr val="C00000"/>
              </a:solidFill>
            </a:rPr>
            <a:t> </a:t>
          </a:r>
          <a:r>
            <a:rPr lang="en-US" sz="3200" kern="1200" dirty="0" err="1">
              <a:solidFill>
                <a:srgbClr val="C00000"/>
              </a:solidFill>
            </a:rPr>
            <a:t>trường</a:t>
          </a:r>
          <a:r>
            <a:rPr lang="en-US" sz="3200" kern="1200" dirty="0">
              <a:solidFill>
                <a:srgbClr val="C00000"/>
              </a:solidFill>
            </a:rPr>
            <a:t> </a:t>
          </a:r>
          <a:r>
            <a:rPr lang="en-US" sz="3200" kern="1200" dirty="0" err="1">
              <a:solidFill>
                <a:srgbClr val="C00000"/>
              </a:solidFill>
            </a:rPr>
            <a:t>không</a:t>
          </a:r>
          <a:r>
            <a:rPr lang="en-US" sz="3200" kern="1200" dirty="0">
              <a:solidFill>
                <a:srgbClr val="C00000"/>
              </a:solidFill>
            </a:rPr>
            <a:t> </a:t>
          </a:r>
          <a:r>
            <a:rPr lang="en-US" sz="3200" kern="1200" dirty="0" err="1">
              <a:solidFill>
                <a:srgbClr val="C00000"/>
              </a:solidFill>
            </a:rPr>
            <a:t>gian</a:t>
          </a:r>
          <a:r>
            <a:rPr lang="en-US" sz="3200" kern="1200" dirty="0">
              <a:solidFill>
                <a:srgbClr val="C00000"/>
              </a:solidFill>
            </a:rPr>
            <a:t> </a:t>
          </a:r>
          <a:r>
            <a:rPr lang="en-US" sz="3200" kern="1200" dirty="0" err="1">
              <a:solidFill>
                <a:srgbClr val="C00000"/>
              </a:solidFill>
            </a:rPr>
            <a:t>mạng</a:t>
          </a:r>
          <a:endParaRPr lang="en-US" sz="3200" kern="1200" dirty="0">
            <a:solidFill>
              <a:srgbClr val="C00000"/>
            </a:solidFill>
          </a:endParaRPr>
        </a:p>
      </dsp:txBody>
      <dsp:txXfrm>
        <a:off x="7627726" y="2843385"/>
        <a:ext cx="2294823" cy="1636185"/>
      </dsp:txXfrm>
    </dsp:sp>
    <dsp:sp modelId="{4A4A1FC5-0776-4CE2-9B89-513E1AE61E59}">
      <dsp:nvSpPr>
        <dsp:cNvPr id="0" name=""/>
        <dsp:cNvSpPr/>
      </dsp:nvSpPr>
      <dsp:spPr>
        <a:xfrm>
          <a:off x="10014732" y="3304632"/>
          <a:ext cx="1140527" cy="1140527"/>
        </a:xfrm>
        <a:prstGeom prst="ellipse">
          <a:avLst/>
        </a:prstGeom>
        <a:blipFill rotWithShape="1">
          <a:blip xmlns:r="http://schemas.openxmlformats.org/officeDocument/2006/relationships" r:embed="rId1">
            <a:extLst>
              <a:ext uri="{96DAC541-7B7A-43D3-8B79-37D633B846F1}">
                <asvg:svgBlip xmlns=""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B79A25-CC4A-4B7B-BE37-BC1C0E48D35E}" type="datetimeFigureOut">
              <a:rPr lang="en-US" smtClean="0"/>
              <a:t>16/8/2024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954204-C1DA-432B-9B65-553F864DDDC2}" type="slidenum">
              <a:rPr lang="en-US" smtClean="0"/>
              <a:t>‹#›</a:t>
            </a:fld>
            <a:endParaRPr lang="en-US"/>
          </a:p>
        </p:txBody>
      </p:sp>
    </p:spTree>
    <p:extLst>
      <p:ext uri="{BB962C8B-B14F-4D97-AF65-F5344CB8AC3E}">
        <p14:creationId xmlns:p14="http://schemas.microsoft.com/office/powerpoint/2010/main" val="2139795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954204-C1DA-432B-9B65-553F864DDDC2}" type="slidenum">
              <a:rPr lang="en-US" smtClean="0"/>
              <a:t>1</a:t>
            </a:fld>
            <a:endParaRPr lang="en-US"/>
          </a:p>
        </p:txBody>
      </p:sp>
    </p:spTree>
    <p:extLst>
      <p:ext uri="{BB962C8B-B14F-4D97-AF65-F5344CB8AC3E}">
        <p14:creationId xmlns:p14="http://schemas.microsoft.com/office/powerpoint/2010/main" val="1311793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954204-C1DA-432B-9B65-553F864DDDC2}" type="slidenum">
              <a:rPr lang="en-US" smtClean="0"/>
              <a:t>6</a:t>
            </a:fld>
            <a:endParaRPr lang="en-US"/>
          </a:p>
        </p:txBody>
      </p:sp>
    </p:spTree>
    <p:extLst>
      <p:ext uri="{BB962C8B-B14F-4D97-AF65-F5344CB8AC3E}">
        <p14:creationId xmlns:p14="http://schemas.microsoft.com/office/powerpoint/2010/main" val="2414993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r>
              <a:rPr lang="en-US" dirty="0"/>
              <a:t>CHÚNG TA </a:t>
            </a:r>
            <a:r>
              <a:rPr lang="en-US" dirty="0" err="1"/>
              <a:t>Ở</a:t>
            </a:r>
            <a:r>
              <a:rPr lang="en-US" dirty="0"/>
              <a:t> ĐÂY  KO PHẢI ĐỀ BÀN DÊDN VIỆC KỈ LUẬT HS BẠO LỰC NTN, BÁO CÔNG AN RA SAO, MÀ BÀN TỚI CÔNG TÁC TRỢ GIÚP HS, GIÚP CHO CÁC CON ĐƯỢC PHÁT HUY THẾ MẠNH CỦA MÌNH, TỰ TIN GIẢI QUYẾT VẤN ĐỀ VÀ LUÔN CẢM THẤY AN TOÀN KHI TỚI TRƯỜNG</a:t>
            </a:r>
          </a:p>
        </p:txBody>
      </p:sp>
      <p:sp>
        <p:nvSpPr>
          <p:cNvPr id="4" name="Slide Number Placeholder 3"/>
          <p:cNvSpPr>
            <a:spLocks noGrp="1"/>
          </p:cNvSpPr>
          <p:nvPr>
            <p:ph type="sldNum" sz="quarter" idx="10"/>
          </p:nvPr>
        </p:nvSpPr>
        <p:spPr/>
        <p:txBody>
          <a:bodyPr/>
          <a:lstStyle/>
          <a:p>
            <a:fld id="{229B74E7-8898-D346-9343-C23C2F903480}" type="slidenum">
              <a:rPr lang="en-US" smtClean="0"/>
              <a:t>14</a:t>
            </a:fld>
            <a:endParaRPr lang="en-US"/>
          </a:p>
        </p:txBody>
      </p:sp>
    </p:spTree>
    <p:extLst>
      <p:ext uri="{BB962C8B-B14F-4D97-AF65-F5344CB8AC3E}">
        <p14:creationId xmlns:p14="http://schemas.microsoft.com/office/powerpoint/2010/main" val="3861313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ED954204-C1DA-432B-9B65-553F864DDDC2}" type="slidenum">
              <a:rPr lang="en-US" smtClean="0"/>
              <a:t>15</a:t>
            </a:fld>
            <a:endParaRPr lang="en-US"/>
          </a:p>
        </p:txBody>
      </p:sp>
    </p:spTree>
    <p:extLst>
      <p:ext uri="{BB962C8B-B14F-4D97-AF65-F5344CB8AC3E}">
        <p14:creationId xmlns:p14="http://schemas.microsoft.com/office/powerpoint/2010/main" val="480463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ED954204-C1DA-432B-9B65-553F864DDDC2}" type="slidenum">
              <a:rPr lang="en-US" smtClean="0"/>
              <a:t>19</a:t>
            </a:fld>
            <a:endParaRPr lang="en-US"/>
          </a:p>
        </p:txBody>
      </p:sp>
    </p:spTree>
    <p:extLst>
      <p:ext uri="{BB962C8B-B14F-4D97-AF65-F5344CB8AC3E}">
        <p14:creationId xmlns:p14="http://schemas.microsoft.com/office/powerpoint/2010/main" val="1939726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ED954204-C1DA-432B-9B65-553F864DDDC2}" type="slidenum">
              <a:rPr lang="en-US" smtClean="0"/>
              <a:t>20</a:t>
            </a:fld>
            <a:endParaRPr lang="en-US"/>
          </a:p>
        </p:txBody>
      </p:sp>
    </p:spTree>
    <p:extLst>
      <p:ext uri="{BB962C8B-B14F-4D97-AF65-F5344CB8AC3E}">
        <p14:creationId xmlns:p14="http://schemas.microsoft.com/office/powerpoint/2010/main" val="2919289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a:defRPr sz="2400" b="1">
                <a:solidFill>
                  <a:schemeClr val="bg1"/>
                </a:solidFill>
                <a:latin typeface="VNI-Commerce" pitchFamily="2" charset="0"/>
              </a:defRPr>
            </a:lvl1pPr>
            <a:lvl2pPr marL="742950" indent="-285750" defTabSz="942975">
              <a:defRPr sz="2400" b="1">
                <a:solidFill>
                  <a:schemeClr val="bg1"/>
                </a:solidFill>
                <a:latin typeface="VNI-Commerce" pitchFamily="2" charset="0"/>
              </a:defRPr>
            </a:lvl2pPr>
            <a:lvl3pPr marL="1143000" indent="-228600" defTabSz="942975">
              <a:defRPr sz="2400" b="1">
                <a:solidFill>
                  <a:schemeClr val="bg1"/>
                </a:solidFill>
                <a:latin typeface="VNI-Commerce" pitchFamily="2" charset="0"/>
              </a:defRPr>
            </a:lvl3pPr>
            <a:lvl4pPr marL="1600200" indent="-228600" defTabSz="942975">
              <a:defRPr sz="2400" b="1">
                <a:solidFill>
                  <a:schemeClr val="bg1"/>
                </a:solidFill>
                <a:latin typeface="VNI-Commerce" pitchFamily="2" charset="0"/>
              </a:defRPr>
            </a:lvl4pPr>
            <a:lvl5pPr marL="2057400" indent="-228600" defTabSz="942975">
              <a:defRPr sz="2400" b="1">
                <a:solidFill>
                  <a:schemeClr val="bg1"/>
                </a:solidFill>
                <a:latin typeface="VNI-Commerce" pitchFamily="2" charset="0"/>
              </a:defRPr>
            </a:lvl5pPr>
            <a:lvl6pPr marL="2514600" indent="-228600" defTabSz="942975" eaLnBrk="0" fontAlgn="base" hangingPunct="0">
              <a:spcBef>
                <a:spcPct val="0"/>
              </a:spcBef>
              <a:spcAft>
                <a:spcPct val="0"/>
              </a:spcAft>
              <a:defRPr sz="2400" b="1">
                <a:solidFill>
                  <a:schemeClr val="bg1"/>
                </a:solidFill>
                <a:latin typeface="VNI-Commerce" pitchFamily="2" charset="0"/>
              </a:defRPr>
            </a:lvl6pPr>
            <a:lvl7pPr marL="2971800" indent="-228600" defTabSz="942975" eaLnBrk="0" fontAlgn="base" hangingPunct="0">
              <a:spcBef>
                <a:spcPct val="0"/>
              </a:spcBef>
              <a:spcAft>
                <a:spcPct val="0"/>
              </a:spcAft>
              <a:defRPr sz="2400" b="1">
                <a:solidFill>
                  <a:schemeClr val="bg1"/>
                </a:solidFill>
                <a:latin typeface="VNI-Commerce" pitchFamily="2" charset="0"/>
              </a:defRPr>
            </a:lvl7pPr>
            <a:lvl8pPr marL="3429000" indent="-228600" defTabSz="942975" eaLnBrk="0" fontAlgn="base" hangingPunct="0">
              <a:spcBef>
                <a:spcPct val="0"/>
              </a:spcBef>
              <a:spcAft>
                <a:spcPct val="0"/>
              </a:spcAft>
              <a:defRPr sz="2400" b="1">
                <a:solidFill>
                  <a:schemeClr val="bg1"/>
                </a:solidFill>
                <a:latin typeface="VNI-Commerce" pitchFamily="2" charset="0"/>
              </a:defRPr>
            </a:lvl8pPr>
            <a:lvl9pPr marL="3886200" indent="-228600" defTabSz="942975" eaLnBrk="0" fontAlgn="base" hangingPunct="0">
              <a:spcBef>
                <a:spcPct val="0"/>
              </a:spcBef>
              <a:spcAft>
                <a:spcPct val="0"/>
              </a:spcAft>
              <a:defRPr sz="2400" b="1">
                <a:solidFill>
                  <a:schemeClr val="bg1"/>
                </a:solidFill>
                <a:latin typeface="VNI-Commerce" pitchFamily="2" charset="0"/>
              </a:defRPr>
            </a:lvl9pPr>
          </a:lstStyle>
          <a:p>
            <a:fld id="{18610AE1-ED62-47FC-B8F2-7A0E6727D0C8}" type="slidenum">
              <a:rPr lang="en-GB" altLang="en-US" sz="1300" b="0" smtClean="0">
                <a:solidFill>
                  <a:schemeClr val="tx1"/>
                </a:solidFill>
                <a:latin typeface="Arial" panose="020B0604020202020204" pitchFamily="34" charset="0"/>
              </a:rPr>
              <a:pPr/>
              <a:t>26</a:t>
            </a:fld>
            <a:endParaRPr lang="en-GB" altLang="en-US" sz="1300" b="0">
              <a:solidFill>
                <a:schemeClr val="tx1"/>
              </a:solidFill>
              <a:latin typeface="Arial" panose="020B0604020202020204" pitchFamily="34" charset="0"/>
            </a:endParaRPr>
          </a:p>
        </p:txBody>
      </p:sp>
    </p:spTree>
    <p:extLst>
      <p:ext uri="{BB962C8B-B14F-4D97-AF65-F5344CB8AC3E}">
        <p14:creationId xmlns:p14="http://schemas.microsoft.com/office/powerpoint/2010/main" val="1186184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8BB250-E466-4CB7-BEAA-33A8BA048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870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ED954204-C1DA-432B-9B65-553F864DDDC2}" type="slidenum">
              <a:rPr lang="en-US" smtClean="0"/>
              <a:t>29</a:t>
            </a:fld>
            <a:endParaRPr lang="en-US"/>
          </a:p>
        </p:txBody>
      </p:sp>
    </p:spTree>
    <p:extLst>
      <p:ext uri="{BB962C8B-B14F-4D97-AF65-F5344CB8AC3E}">
        <p14:creationId xmlns:p14="http://schemas.microsoft.com/office/powerpoint/2010/main" val="1733408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ED954204-C1DA-432B-9B65-553F864DDDC2}" type="slidenum">
              <a:rPr lang="en-US" smtClean="0"/>
              <a:t>31</a:t>
            </a:fld>
            <a:endParaRPr lang="en-US"/>
          </a:p>
        </p:txBody>
      </p:sp>
    </p:spTree>
    <p:extLst>
      <p:ext uri="{BB962C8B-B14F-4D97-AF65-F5344CB8AC3E}">
        <p14:creationId xmlns:p14="http://schemas.microsoft.com/office/powerpoint/2010/main" val="1175876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ED954204-C1DA-432B-9B65-553F864DDDC2}" type="slidenum">
              <a:rPr lang="en-US" smtClean="0"/>
              <a:t>33</a:t>
            </a:fld>
            <a:endParaRPr lang="en-US"/>
          </a:p>
        </p:txBody>
      </p:sp>
    </p:spTree>
    <p:extLst>
      <p:ext uri="{BB962C8B-B14F-4D97-AF65-F5344CB8AC3E}">
        <p14:creationId xmlns:p14="http://schemas.microsoft.com/office/powerpoint/2010/main" val="2691952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954204-C1DA-432B-9B65-553F864DDDC2}" type="slidenum">
              <a:rPr lang="en-US" smtClean="0"/>
              <a:t>35</a:t>
            </a:fld>
            <a:endParaRPr lang="en-US"/>
          </a:p>
        </p:txBody>
      </p:sp>
    </p:spTree>
    <p:extLst>
      <p:ext uri="{BB962C8B-B14F-4D97-AF65-F5344CB8AC3E}">
        <p14:creationId xmlns:p14="http://schemas.microsoft.com/office/powerpoint/2010/main" val="25293510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9" name="Straight Connector 8"/>
          <p:cNvCxnSpPr/>
          <p:nvPr userDrawn="1"/>
        </p:nvCxnSpPr>
        <p:spPr>
          <a:xfrm>
            <a:off x="-10962" y="834373"/>
            <a:ext cx="10670531"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a:stretch>
            <a:fillRect/>
          </a:stretch>
        </p:blipFill>
        <p:spPr>
          <a:xfrm>
            <a:off x="3552" y="6029013"/>
            <a:ext cx="12184896" cy="828987"/>
          </a:xfrm>
          <a:prstGeom prst="rect">
            <a:avLst/>
          </a:prstGeom>
        </p:spPr>
      </p:pic>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a:xfrm>
            <a:off x="335279" y="1014191"/>
            <a:ext cx="11490959" cy="50771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1466095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1">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3552" y="6029013"/>
            <a:ext cx="12184896" cy="828987"/>
          </a:xfrm>
          <a:prstGeom prst="rect">
            <a:avLst/>
          </a:prstGeom>
        </p:spPr>
      </p:pic>
      <p:sp>
        <p:nvSpPr>
          <p:cNvPr id="2" name="Title 1"/>
          <p:cNvSpPr>
            <a:spLocks noGrp="1"/>
          </p:cNvSpPr>
          <p:nvPr>
            <p:ph type="title"/>
          </p:nvPr>
        </p:nvSpPr>
        <p:spPr>
          <a:xfrm>
            <a:off x="831850" y="1030133"/>
            <a:ext cx="10515600" cy="2852737"/>
          </a:xfrm>
        </p:spPr>
        <p:txBody>
          <a:bodyPr anchor="ctr">
            <a:normAutofit/>
          </a:bodyPr>
          <a:lstStyle>
            <a:lvl1pPr algn="ctr">
              <a:defRPr sz="4000">
                <a:solidFill>
                  <a:srgbClr val="FF000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831850" y="3882871"/>
            <a:ext cx="10515600" cy="2146142"/>
          </a:xfrm>
        </p:spPr>
        <p:txBody>
          <a:bodyPr>
            <a:normAutofit/>
          </a:bodyPr>
          <a:lstStyle>
            <a:lvl1pPr marL="0" indent="0" algn="r">
              <a:buNone/>
              <a:defRPr sz="3200">
                <a:solidFill>
                  <a:srgbClr val="0070C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1549077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stretch>
            <a:fillRect/>
          </a:stretch>
        </p:blipFill>
        <p:spPr>
          <a:xfrm>
            <a:off x="3552" y="6029013"/>
            <a:ext cx="12184896" cy="828987"/>
          </a:xfrm>
          <a:prstGeom prst="rect">
            <a:avLst/>
          </a:prstGeom>
        </p:spPr>
      </p:pic>
      <p:sp>
        <p:nvSpPr>
          <p:cNvPr id="3" name="Text Placeholder 2"/>
          <p:cNvSpPr>
            <a:spLocks noGrp="1"/>
          </p:cNvSpPr>
          <p:nvPr>
            <p:ph type="body" idx="1"/>
          </p:nvPr>
        </p:nvSpPr>
        <p:spPr>
          <a:xfrm>
            <a:off x="335280" y="1001062"/>
            <a:ext cx="5662296" cy="707824"/>
          </a:xfrm>
        </p:spPr>
        <p:style>
          <a:lnRef idx="1">
            <a:schemeClr val="accent5"/>
          </a:lnRef>
          <a:fillRef idx="3">
            <a:schemeClr val="accent5"/>
          </a:fillRef>
          <a:effectRef idx="2">
            <a:schemeClr val="accent5"/>
          </a:effectRef>
          <a:fontRef idx="none"/>
        </p:style>
        <p:txBody>
          <a:bodyPr anchor="ctr">
            <a:normAutofit/>
          </a:bodyPr>
          <a:lstStyle>
            <a:lvl1pPr marL="0" indent="0" algn="ctr">
              <a:buNone/>
              <a:defRPr sz="3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35280" y="1708886"/>
            <a:ext cx="5662295" cy="4382471"/>
          </a:xfrm>
        </p:spPr>
        <p:style>
          <a:lnRef idx="1">
            <a:schemeClr val="accent5"/>
          </a:lnRef>
          <a:fillRef idx="2">
            <a:schemeClr val="accent5"/>
          </a:fillRef>
          <a:effectRef idx="1">
            <a:schemeClr val="accent5"/>
          </a:effectRef>
          <a:fontRef idx="none"/>
        </p:style>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001062"/>
            <a:ext cx="5654038" cy="707824"/>
          </a:xfrm>
        </p:spPr>
        <p:style>
          <a:lnRef idx="1">
            <a:schemeClr val="accent5"/>
          </a:lnRef>
          <a:fillRef idx="3">
            <a:schemeClr val="accent5"/>
          </a:fillRef>
          <a:effectRef idx="2">
            <a:schemeClr val="accent5"/>
          </a:effectRef>
          <a:fontRef idx="none"/>
        </p:style>
        <p:txBody>
          <a:bodyPr anchor="ctr">
            <a:normAutofit/>
          </a:bodyPr>
          <a:lstStyle>
            <a:lvl1pPr marL="0" indent="0" algn="ctr">
              <a:buNone/>
              <a:defRPr sz="3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708887"/>
            <a:ext cx="5654038" cy="4382470"/>
          </a:xfrm>
        </p:spPr>
        <p:style>
          <a:lnRef idx="1">
            <a:schemeClr val="accent5"/>
          </a:lnRef>
          <a:fillRef idx="2">
            <a:schemeClr val="accent5"/>
          </a:fillRef>
          <a:effectRef idx="1">
            <a:schemeClr val="accent5"/>
          </a:effectRef>
          <a:fontRef idx="none"/>
        </p:style>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cxnSp>
        <p:nvCxnSpPr>
          <p:cNvPr id="13" name="Straight Connector 12"/>
          <p:cNvCxnSpPr/>
          <p:nvPr userDrawn="1"/>
        </p:nvCxnSpPr>
        <p:spPr>
          <a:xfrm>
            <a:off x="-10962" y="834373"/>
            <a:ext cx="10670531"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p:nvPr>
        </p:nvSpPr>
        <p:spPr>
          <a:xfrm>
            <a:off x="335280" y="94746"/>
            <a:ext cx="10199370" cy="622154"/>
          </a:xfrm>
        </p:spPr>
        <p:txBody>
          <a:bodyPr/>
          <a:lstStyle>
            <a:lvl1pPr>
              <a:defRPr b="1"/>
            </a:lvl1pPr>
          </a:lstStyle>
          <a:p>
            <a:r>
              <a:rPr lang="en-US"/>
              <a:t>Click to edit Master title style</a:t>
            </a:r>
          </a:p>
        </p:txBody>
      </p:sp>
    </p:spTree>
    <p:extLst>
      <p:ext uri="{BB962C8B-B14F-4D97-AF65-F5344CB8AC3E}">
        <p14:creationId xmlns:p14="http://schemas.microsoft.com/office/powerpoint/2010/main" val="237068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stretch>
            <a:fillRect/>
          </a:stretch>
        </p:blipFill>
        <p:spPr>
          <a:xfrm>
            <a:off x="3552" y="6029013"/>
            <a:ext cx="12184896" cy="828987"/>
          </a:xfrm>
          <a:prstGeom prst="rect">
            <a:avLst/>
          </a:prstGeom>
        </p:spPr>
      </p:pic>
      <p:sp>
        <p:nvSpPr>
          <p:cNvPr id="2" name="Title 1"/>
          <p:cNvSpPr>
            <a:spLocks noGrp="1"/>
          </p:cNvSpPr>
          <p:nvPr>
            <p:ph type="title"/>
          </p:nvPr>
        </p:nvSpPr>
        <p:spPr/>
        <p:txBody>
          <a:bodyPr/>
          <a:lstStyle>
            <a:lvl1pPr>
              <a:defRPr b="1"/>
            </a:lvl1pPr>
          </a:lstStyle>
          <a:p>
            <a:r>
              <a:rPr lang="en-US"/>
              <a:t>Click to edit Master title style</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cxnSp>
        <p:nvCxnSpPr>
          <p:cNvPr id="9" name="Straight Connector 8"/>
          <p:cNvCxnSpPr/>
          <p:nvPr userDrawn="1"/>
        </p:nvCxnSpPr>
        <p:spPr>
          <a:xfrm>
            <a:off x="-10962" y="834373"/>
            <a:ext cx="10670531"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0" name="Content Placeholder 3"/>
          <p:cNvSpPr>
            <a:spLocks noGrp="1"/>
          </p:cNvSpPr>
          <p:nvPr>
            <p:ph sz="half" idx="2"/>
          </p:nvPr>
        </p:nvSpPr>
        <p:spPr>
          <a:xfrm>
            <a:off x="335280" y="1014192"/>
            <a:ext cx="5662295" cy="50771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p:cNvSpPr>
            <a:spLocks noGrp="1"/>
          </p:cNvSpPr>
          <p:nvPr>
            <p:ph sz="quarter" idx="4"/>
          </p:nvPr>
        </p:nvSpPr>
        <p:spPr>
          <a:xfrm>
            <a:off x="6172200" y="1014192"/>
            <a:ext cx="5654038" cy="507716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022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3552" y="6029013"/>
            <a:ext cx="12184896" cy="828987"/>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cxnSp>
        <p:nvCxnSpPr>
          <p:cNvPr id="7" name="Straight Connector 6"/>
          <p:cNvCxnSpPr/>
          <p:nvPr userDrawn="1"/>
        </p:nvCxnSpPr>
        <p:spPr>
          <a:xfrm>
            <a:off x="-10962" y="834373"/>
            <a:ext cx="10670531"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8822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3552" y="6029013"/>
            <a:ext cx="12184896" cy="828987"/>
          </a:xfrm>
          <a:prstGeom prst="rect">
            <a:avLst/>
          </a:prstGeom>
        </p:spPr>
      </p:pic>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3313120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3552" y="6029013"/>
            <a:ext cx="12184896" cy="828987"/>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828905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3552" y="6029013"/>
            <a:ext cx="12184896" cy="828987"/>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3413614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3552" y="6029013"/>
            <a:ext cx="12184896" cy="828987"/>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cxnSp>
        <p:nvCxnSpPr>
          <p:cNvPr id="9" name="Straight Connector 8"/>
          <p:cNvCxnSpPr/>
          <p:nvPr userDrawn="1"/>
        </p:nvCxnSpPr>
        <p:spPr>
          <a:xfrm>
            <a:off x="-10962" y="834373"/>
            <a:ext cx="10670531"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223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3552" y="6029013"/>
            <a:ext cx="12184896" cy="828987"/>
          </a:xfrm>
          <a:prstGeom prst="rect">
            <a:avLst/>
          </a:prstGeom>
        </p:spPr>
      </p:pic>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1559953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39"/>
        <p:cNvGrpSpPr/>
        <p:nvPr/>
      </p:nvGrpSpPr>
      <p:grpSpPr>
        <a:xfrm>
          <a:off x="0" y="0"/>
          <a:ext cx="0" cy="0"/>
          <a:chOff x="0" y="0"/>
          <a:chExt cx="0" cy="0"/>
        </a:xfrm>
      </p:grpSpPr>
      <p:sp>
        <p:nvSpPr>
          <p:cNvPr id="40" name="Google Shape;40;p60"/>
          <p:cNvSpPr txBox="1">
            <a:spLocks noGrp="1"/>
          </p:cNvSpPr>
          <p:nvPr>
            <p:ph type="dt" idx="10"/>
          </p:nvPr>
        </p:nvSpPr>
        <p:spPr>
          <a:xfrm>
            <a:off x="9347200" y="6243667"/>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41" name="Google Shape;41;p60"/>
          <p:cNvSpPr txBox="1">
            <a:spLocks noGrp="1"/>
          </p:cNvSpPr>
          <p:nvPr>
            <p:ph type="ftr" idx="11"/>
          </p:nvPr>
        </p:nvSpPr>
        <p:spPr>
          <a:xfrm>
            <a:off x="4216400" y="6492884"/>
            <a:ext cx="37592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42" name="Google Shape;42;p60"/>
          <p:cNvSpPr txBox="1">
            <a:spLocks noGrp="1"/>
          </p:cNvSpPr>
          <p:nvPr>
            <p:ph type="sldNum" idx="12"/>
          </p:nvPr>
        </p:nvSpPr>
        <p:spPr>
          <a:xfrm>
            <a:off x="0" y="1066800"/>
            <a:ext cx="711200" cy="244476"/>
          </a:xfrm>
          <a:prstGeom prst="rect">
            <a:avLst/>
          </a:prstGeom>
          <a:noFill/>
          <a:ln>
            <a:noFill/>
          </a:ln>
        </p:spPr>
        <p:txBody>
          <a:bodyPr spcFirstLastPara="1" wrap="square" lIns="91425" tIns="45700" rIns="91425" bIns="45700" anchor="ctr" anchorCtr="0">
            <a:normAutofit/>
          </a:bodyPr>
          <a:lstStyle>
            <a:lvl1pPr marL="0" marR="0" lvl="0"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1pPr>
            <a:lvl2pPr marL="0" marR="0" lvl="1"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2pPr>
            <a:lvl3pPr marL="0" marR="0" lvl="2"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3pPr>
            <a:lvl4pPr marL="0" marR="0" lvl="3"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4pPr>
            <a:lvl5pPr marL="0" marR="0" lvl="4"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5pPr>
            <a:lvl6pPr marL="0" marR="0" lvl="5"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6pPr>
            <a:lvl7pPr marL="0" marR="0" lvl="6"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7pPr>
            <a:lvl8pPr marL="0" marR="0" lvl="7"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8pPr>
            <a:lvl9pPr marL="0" marR="0" lvl="8"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9pPr>
          </a:lstStyle>
          <a:p>
            <a:pPr marL="0" marR="0" lvl="0" indent="0" algn="ctr" defTabSz="914400" rtl="0" eaLnBrk="1" fontAlgn="auto" latinLnBrk="0" hangingPunct="1">
              <a:lnSpc>
                <a:spcPct val="100000"/>
              </a:lnSpc>
              <a:spcBef>
                <a:spcPts val="0"/>
              </a:spcBef>
              <a:spcAft>
                <a:spcPts val="0"/>
              </a:spcAft>
              <a:buClr>
                <a:srgbClr val="FFFFFF"/>
              </a:buClr>
              <a:buSzPts val="1050"/>
              <a:buFont typeface="Twentieth Century"/>
              <a:buNone/>
              <a:tabLst/>
              <a:defRPr/>
            </a:pPr>
            <a:fld id="{00000000-1234-1234-1234-123412341234}" type="slidenum">
              <a:rPr kumimoji="0" lang="en-US" sz="1050" b="1" i="0" u="none" strike="noStrike" kern="0" cap="none" spc="0" normalizeH="0" baseline="0" noProof="0">
                <a:ln>
                  <a:noFill/>
                </a:ln>
                <a:solidFill>
                  <a:srgbClr val="FFFFFF"/>
                </a:solidFill>
                <a:effectLst/>
                <a:uLnTx/>
                <a:uFillTx/>
                <a:latin typeface="Twentieth Century"/>
                <a:sym typeface="Twentieth Century"/>
              </a:rPr>
              <a:pPr marL="0" marR="0" lvl="0" indent="0" algn="ctr" defTabSz="914400" rtl="0" eaLnBrk="1" fontAlgn="auto" latinLnBrk="0" hangingPunct="1">
                <a:lnSpc>
                  <a:spcPct val="100000"/>
                </a:lnSpc>
                <a:spcBef>
                  <a:spcPts val="0"/>
                </a:spcBef>
                <a:spcAft>
                  <a:spcPts val="0"/>
                </a:spcAft>
                <a:buClr>
                  <a:srgbClr val="FFFFFF"/>
                </a:buClr>
                <a:buSzPts val="1050"/>
                <a:buFont typeface="Twentieth Century"/>
                <a:buNone/>
                <a:tabLst/>
                <a:defRPr/>
              </a:pPr>
              <a:t>‹#›</a:t>
            </a:fld>
            <a:endParaRPr kumimoji="0" sz="1050" b="1" i="0" u="none" strike="noStrike" kern="0" cap="none" spc="0" normalizeH="0" baseline="0" noProof="0">
              <a:ln>
                <a:noFill/>
              </a:ln>
              <a:solidFill>
                <a:srgbClr val="FFFFFF"/>
              </a:solidFill>
              <a:effectLst/>
              <a:uLnTx/>
              <a:uFillTx/>
              <a:latin typeface="Twentieth Century"/>
              <a:sym typeface="Twentieth Century"/>
            </a:endParaRPr>
          </a:p>
        </p:txBody>
      </p:sp>
    </p:spTree>
    <p:extLst>
      <p:ext uri="{BB962C8B-B14F-4D97-AF65-F5344CB8AC3E}">
        <p14:creationId xmlns:p14="http://schemas.microsoft.com/office/powerpoint/2010/main" val="4275678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Contents slide layout">
    <p:spTree>
      <p:nvGrpSpPr>
        <p:cNvPr id="1" name=""/>
        <p:cNvGrpSpPr/>
        <p:nvPr/>
      </p:nvGrpSpPr>
      <p:grpSpPr>
        <a:xfrm>
          <a:off x="0" y="0"/>
          <a:ext cx="0" cy="0"/>
          <a:chOff x="0" y="0"/>
          <a:chExt cx="0" cy="0"/>
        </a:xfrm>
      </p:grpSpPr>
      <p:grpSp>
        <p:nvGrpSpPr>
          <p:cNvPr id="3" name="Group 36">
            <a:extLst>
              <a:ext uri="{FF2B5EF4-FFF2-40B4-BE49-F238E27FC236}">
                <a16:creationId xmlns:a16="http://schemas.microsoft.com/office/drawing/2014/main" id="{639E02CE-DFE5-134E-8D8B-82604487D7CF}"/>
              </a:ext>
            </a:extLst>
          </p:cNvPr>
          <p:cNvGrpSpPr>
            <a:grpSpLocks/>
          </p:cNvGrpSpPr>
          <p:nvPr userDrawn="1"/>
        </p:nvGrpSpPr>
        <p:grpSpPr bwMode="auto">
          <a:xfrm>
            <a:off x="0" y="5030788"/>
            <a:ext cx="11785600" cy="1581150"/>
            <a:chOff x="0" y="5030641"/>
            <a:chExt cx="11784650" cy="1581249"/>
          </a:xfrm>
        </p:grpSpPr>
        <p:grpSp>
          <p:nvGrpSpPr>
            <p:cNvPr id="4" name="Group 37">
              <a:extLst>
                <a:ext uri="{FF2B5EF4-FFF2-40B4-BE49-F238E27FC236}">
                  <a16:creationId xmlns:a16="http://schemas.microsoft.com/office/drawing/2014/main" id="{D30D02A8-F8C0-7140-8070-60D0D99FB809}"/>
                </a:ext>
              </a:extLst>
            </p:cNvPr>
            <p:cNvGrpSpPr>
              <a:grpSpLocks/>
            </p:cNvGrpSpPr>
            <p:nvPr/>
          </p:nvGrpSpPr>
          <p:grpSpPr bwMode="auto">
            <a:xfrm>
              <a:off x="10972494" y="5030641"/>
              <a:ext cx="812156" cy="1343445"/>
              <a:chOff x="10042059" y="85076"/>
              <a:chExt cx="1867634" cy="3089387"/>
            </a:xfrm>
          </p:grpSpPr>
          <p:sp>
            <p:nvSpPr>
              <p:cNvPr id="9" name="Freeform: Shape 8">
                <a:extLst>
                  <a:ext uri="{FF2B5EF4-FFF2-40B4-BE49-F238E27FC236}">
                    <a16:creationId xmlns:a16="http://schemas.microsoft.com/office/drawing/2014/main" id="{DE9ACB92-BF5E-2744-BBE5-09531152A4A3}"/>
                  </a:ext>
                </a:extLst>
              </p:cNvPr>
              <p:cNvSpPr/>
              <p:nvPr/>
            </p:nvSpPr>
            <p:spPr>
              <a:xfrm rot="16200000" flipH="1">
                <a:off x="9850751" y="275054"/>
                <a:ext cx="2248920" cy="1868965"/>
              </a:xfrm>
              <a:custGeom>
                <a:avLst/>
                <a:gdLst>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1734909 w 2254431"/>
                  <a:gd name="connsiteY6" fmla="*/ 1232300 h 1867634"/>
                  <a:gd name="connsiteX7" fmla="*/ 1781182 w 2254431"/>
                  <a:gd name="connsiteY7" fmla="*/ 1232300 h 1867634"/>
                  <a:gd name="connsiteX8" fmla="*/ 1734909 w 2254431"/>
                  <a:gd name="connsiteY8" fmla="*/ 1237163 h 1867634"/>
                  <a:gd name="connsiteX9" fmla="*/ 1734908 w 2254431"/>
                  <a:gd name="connsiteY9" fmla="*/ 633988 h 1867634"/>
                  <a:gd name="connsiteX10" fmla="*/ 2124749 w 2254431"/>
                  <a:gd name="connsiteY10" fmla="*/ 668096 h 1867634"/>
                  <a:gd name="connsiteX11" fmla="*/ 1734908 w 2254431"/>
                  <a:gd name="connsiteY11" fmla="*/ 668096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1734908 w 2254431"/>
                  <a:gd name="connsiteY12" fmla="*/ 668096 h 1867634"/>
                  <a:gd name="connsiteX13" fmla="*/ 2124749 w 2254431"/>
                  <a:gd name="connsiteY13" fmla="*/ 668096 h 1867634"/>
                  <a:gd name="connsiteX14" fmla="*/ 1734908 w 2254431"/>
                  <a:gd name="connsiteY14" fmla="*/ 668096 h 1867634"/>
                  <a:gd name="connsiteX15" fmla="*/ 0 w 2254431"/>
                  <a:gd name="connsiteY15" fmla="*/ 933818 h 1867634"/>
                  <a:gd name="connsiteX16" fmla="*/ 273507 w 2254431"/>
                  <a:gd name="connsiteY16" fmla="*/ 1594126 h 1867634"/>
                  <a:gd name="connsiteX17" fmla="*/ 1594123 w 2254431"/>
                  <a:gd name="connsiteY17" fmla="*/ 1594126 h 1867634"/>
                  <a:gd name="connsiteX18" fmla="*/ 1818102 w 2254431"/>
                  <a:gd name="connsiteY18" fmla="*/ 1370146 h 1867634"/>
                  <a:gd name="connsiteX19" fmla="*/ 2067929 w 2254431"/>
                  <a:gd name="connsiteY19" fmla="*/ 1370150 h 1867634"/>
                  <a:gd name="connsiteX20" fmla="*/ 2249729 w 2254431"/>
                  <a:gd name="connsiteY20" fmla="*/ 1188348 h 1867634"/>
                  <a:gd name="connsiteX21" fmla="*/ 2249729 w 2254431"/>
                  <a:gd name="connsiteY21" fmla="*/ 938520 h 1867634"/>
                  <a:gd name="connsiteX22" fmla="*/ 2254431 w 2254431"/>
                  <a:gd name="connsiteY22" fmla="*/ 933818 h 1867634"/>
                  <a:gd name="connsiteX23" fmla="*/ 2249729 w 2254431"/>
                  <a:gd name="connsiteY23" fmla="*/ 929116 h 1867634"/>
                  <a:gd name="connsiteX24" fmla="*/ 2249729 w 2254431"/>
                  <a:gd name="connsiteY24" fmla="*/ 679292 h 1867634"/>
                  <a:gd name="connsiteX25" fmla="*/ 2067926 w 2254431"/>
                  <a:gd name="connsiteY25" fmla="*/ 497490 h 1867634"/>
                  <a:gd name="connsiteX26" fmla="*/ 1818099 w 2254431"/>
                  <a:gd name="connsiteY26" fmla="*/ 497490 h 1867634"/>
                  <a:gd name="connsiteX27" fmla="*/ 1594123 w 2254431"/>
                  <a:gd name="connsiteY27" fmla="*/ 273510 h 1867634"/>
                  <a:gd name="connsiteX28" fmla="*/ 273507 w 2254431"/>
                  <a:gd name="connsiteY28" fmla="*/ 273510 h 1867634"/>
                  <a:gd name="connsiteX29" fmla="*/ 0 w 2254431"/>
                  <a:gd name="connsiteY29"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7163 h 1867634"/>
                  <a:gd name="connsiteX9" fmla="*/ 1781182 w 2254431"/>
                  <a:gd name="connsiteY9" fmla="*/ 1232300 h 1867634"/>
                  <a:gd name="connsiteX10" fmla="*/ 1734909 w 2254431"/>
                  <a:gd name="connsiteY10" fmla="*/ 1237163 h 1867634"/>
                  <a:gd name="connsiteX11" fmla="*/ 0 w 2254431"/>
                  <a:gd name="connsiteY11" fmla="*/ 933818 h 1867634"/>
                  <a:gd name="connsiteX12" fmla="*/ 273507 w 2254431"/>
                  <a:gd name="connsiteY12" fmla="*/ 1594126 h 1867634"/>
                  <a:gd name="connsiteX13" fmla="*/ 1594123 w 2254431"/>
                  <a:gd name="connsiteY13" fmla="*/ 1594126 h 1867634"/>
                  <a:gd name="connsiteX14" fmla="*/ 1818102 w 2254431"/>
                  <a:gd name="connsiteY14" fmla="*/ 1370146 h 1867634"/>
                  <a:gd name="connsiteX15" fmla="*/ 2067929 w 2254431"/>
                  <a:gd name="connsiteY15" fmla="*/ 1370150 h 1867634"/>
                  <a:gd name="connsiteX16" fmla="*/ 2249729 w 2254431"/>
                  <a:gd name="connsiteY16" fmla="*/ 1188348 h 1867634"/>
                  <a:gd name="connsiteX17" fmla="*/ 2249729 w 2254431"/>
                  <a:gd name="connsiteY17" fmla="*/ 938520 h 1867634"/>
                  <a:gd name="connsiteX18" fmla="*/ 2254431 w 2254431"/>
                  <a:gd name="connsiteY18" fmla="*/ 933818 h 1867634"/>
                  <a:gd name="connsiteX19" fmla="*/ 2249729 w 2254431"/>
                  <a:gd name="connsiteY19" fmla="*/ 929116 h 1867634"/>
                  <a:gd name="connsiteX20" fmla="*/ 2249729 w 2254431"/>
                  <a:gd name="connsiteY20" fmla="*/ 679292 h 1867634"/>
                  <a:gd name="connsiteX21" fmla="*/ 2067926 w 2254431"/>
                  <a:gd name="connsiteY21" fmla="*/ 497490 h 1867634"/>
                  <a:gd name="connsiteX22" fmla="*/ 1818099 w 2254431"/>
                  <a:gd name="connsiteY22" fmla="*/ 497490 h 1867634"/>
                  <a:gd name="connsiteX23" fmla="*/ 1594123 w 2254431"/>
                  <a:gd name="connsiteY23" fmla="*/ 273510 h 1867634"/>
                  <a:gd name="connsiteX24" fmla="*/ 273507 w 2254431"/>
                  <a:gd name="connsiteY24" fmla="*/ 273510 h 1867634"/>
                  <a:gd name="connsiteX25" fmla="*/ 0 w 2254431"/>
                  <a:gd name="connsiteY25"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0 w 2254431"/>
                  <a:gd name="connsiteY8" fmla="*/ 933818 h 1867634"/>
                  <a:gd name="connsiteX9" fmla="*/ 273507 w 2254431"/>
                  <a:gd name="connsiteY9" fmla="*/ 1594126 h 1867634"/>
                  <a:gd name="connsiteX10" fmla="*/ 1594123 w 2254431"/>
                  <a:gd name="connsiteY10" fmla="*/ 1594126 h 1867634"/>
                  <a:gd name="connsiteX11" fmla="*/ 1818102 w 2254431"/>
                  <a:gd name="connsiteY11" fmla="*/ 1370146 h 1867634"/>
                  <a:gd name="connsiteX12" fmla="*/ 2067929 w 2254431"/>
                  <a:gd name="connsiteY12" fmla="*/ 1370150 h 1867634"/>
                  <a:gd name="connsiteX13" fmla="*/ 2249729 w 2254431"/>
                  <a:gd name="connsiteY13" fmla="*/ 1188348 h 1867634"/>
                  <a:gd name="connsiteX14" fmla="*/ 2249729 w 2254431"/>
                  <a:gd name="connsiteY14" fmla="*/ 938520 h 1867634"/>
                  <a:gd name="connsiteX15" fmla="*/ 2254431 w 2254431"/>
                  <a:gd name="connsiteY15" fmla="*/ 933818 h 1867634"/>
                  <a:gd name="connsiteX16" fmla="*/ 2249729 w 2254431"/>
                  <a:gd name="connsiteY16" fmla="*/ 929116 h 1867634"/>
                  <a:gd name="connsiteX17" fmla="*/ 2249729 w 2254431"/>
                  <a:gd name="connsiteY17" fmla="*/ 679292 h 1867634"/>
                  <a:gd name="connsiteX18" fmla="*/ 2067926 w 2254431"/>
                  <a:gd name="connsiteY18" fmla="*/ 497490 h 1867634"/>
                  <a:gd name="connsiteX19" fmla="*/ 1818099 w 2254431"/>
                  <a:gd name="connsiteY19" fmla="*/ 497490 h 1867634"/>
                  <a:gd name="connsiteX20" fmla="*/ 1594123 w 2254431"/>
                  <a:gd name="connsiteY20" fmla="*/ 273510 h 1867634"/>
                  <a:gd name="connsiteX21" fmla="*/ 273507 w 2254431"/>
                  <a:gd name="connsiteY21" fmla="*/ 273510 h 1867634"/>
                  <a:gd name="connsiteX22" fmla="*/ 0 w 2254431"/>
                  <a:gd name="connsiteY22" fmla="*/ 933818 h 1867634"/>
                  <a:gd name="connsiteX0" fmla="*/ 2234976 w 2254431"/>
                  <a:gd name="connsiteY0" fmla="*/ 1140552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2234976 w 2254431"/>
                  <a:gd name="connsiteY6" fmla="*/ 710150 h 1867634"/>
                  <a:gd name="connsiteX7" fmla="*/ 0 w 2254431"/>
                  <a:gd name="connsiteY7" fmla="*/ 933818 h 1867634"/>
                  <a:gd name="connsiteX8" fmla="*/ 273507 w 2254431"/>
                  <a:gd name="connsiteY8" fmla="*/ 1594126 h 1867634"/>
                  <a:gd name="connsiteX9" fmla="*/ 1594123 w 2254431"/>
                  <a:gd name="connsiteY9" fmla="*/ 1594126 h 1867634"/>
                  <a:gd name="connsiteX10" fmla="*/ 1818102 w 2254431"/>
                  <a:gd name="connsiteY10" fmla="*/ 1370146 h 1867634"/>
                  <a:gd name="connsiteX11" fmla="*/ 2067929 w 2254431"/>
                  <a:gd name="connsiteY11" fmla="*/ 1370150 h 1867634"/>
                  <a:gd name="connsiteX12" fmla="*/ 2249729 w 2254431"/>
                  <a:gd name="connsiteY12" fmla="*/ 1188348 h 1867634"/>
                  <a:gd name="connsiteX13" fmla="*/ 2249729 w 2254431"/>
                  <a:gd name="connsiteY13" fmla="*/ 938520 h 1867634"/>
                  <a:gd name="connsiteX14" fmla="*/ 2254431 w 2254431"/>
                  <a:gd name="connsiteY14" fmla="*/ 933818 h 1867634"/>
                  <a:gd name="connsiteX15" fmla="*/ 2249729 w 2254431"/>
                  <a:gd name="connsiteY15" fmla="*/ 929116 h 1867634"/>
                  <a:gd name="connsiteX16" fmla="*/ 2249729 w 2254431"/>
                  <a:gd name="connsiteY16" fmla="*/ 679292 h 1867634"/>
                  <a:gd name="connsiteX17" fmla="*/ 2067926 w 2254431"/>
                  <a:gd name="connsiteY17" fmla="*/ 497490 h 1867634"/>
                  <a:gd name="connsiteX18" fmla="*/ 1818099 w 2254431"/>
                  <a:gd name="connsiteY18" fmla="*/ 497490 h 1867634"/>
                  <a:gd name="connsiteX19" fmla="*/ 1594123 w 2254431"/>
                  <a:gd name="connsiteY19" fmla="*/ 273510 h 1867634"/>
                  <a:gd name="connsiteX20" fmla="*/ 273507 w 2254431"/>
                  <a:gd name="connsiteY20" fmla="*/ 273510 h 1867634"/>
                  <a:gd name="connsiteX21" fmla="*/ 0 w 2254431"/>
                  <a:gd name="connsiteY21" fmla="*/ 933818 h 1867634"/>
                  <a:gd name="connsiteX0" fmla="*/ 2234976 w 2254431"/>
                  <a:gd name="connsiteY0" fmla="*/ 710150 h 1867634"/>
                  <a:gd name="connsiteX1" fmla="*/ 2240336 w 2254431"/>
                  <a:gd name="connsiteY1" fmla="*/ 727150 h 1867634"/>
                  <a:gd name="connsiteX2" fmla="*/ 2234976 w 2254431"/>
                  <a:gd name="connsiteY2" fmla="*/ 737448 h 1867634"/>
                  <a:gd name="connsiteX3" fmla="*/ 2234976 w 2254431"/>
                  <a:gd name="connsiteY3" fmla="*/ 710150 h 1867634"/>
                  <a:gd name="connsiteX4" fmla="*/ 0 w 2254431"/>
                  <a:gd name="connsiteY4" fmla="*/ 933818 h 1867634"/>
                  <a:gd name="connsiteX5" fmla="*/ 273507 w 2254431"/>
                  <a:gd name="connsiteY5" fmla="*/ 1594126 h 1867634"/>
                  <a:gd name="connsiteX6" fmla="*/ 1594123 w 2254431"/>
                  <a:gd name="connsiteY6" fmla="*/ 1594126 h 1867634"/>
                  <a:gd name="connsiteX7" fmla="*/ 1818102 w 2254431"/>
                  <a:gd name="connsiteY7" fmla="*/ 1370146 h 1867634"/>
                  <a:gd name="connsiteX8" fmla="*/ 2067929 w 2254431"/>
                  <a:gd name="connsiteY8" fmla="*/ 1370150 h 1867634"/>
                  <a:gd name="connsiteX9" fmla="*/ 2249729 w 2254431"/>
                  <a:gd name="connsiteY9" fmla="*/ 1188348 h 1867634"/>
                  <a:gd name="connsiteX10" fmla="*/ 2249729 w 2254431"/>
                  <a:gd name="connsiteY10" fmla="*/ 938520 h 1867634"/>
                  <a:gd name="connsiteX11" fmla="*/ 2254431 w 2254431"/>
                  <a:gd name="connsiteY11" fmla="*/ 933818 h 1867634"/>
                  <a:gd name="connsiteX12" fmla="*/ 2249729 w 2254431"/>
                  <a:gd name="connsiteY12" fmla="*/ 929116 h 1867634"/>
                  <a:gd name="connsiteX13" fmla="*/ 2249729 w 2254431"/>
                  <a:gd name="connsiteY13" fmla="*/ 679292 h 1867634"/>
                  <a:gd name="connsiteX14" fmla="*/ 2067926 w 2254431"/>
                  <a:gd name="connsiteY14" fmla="*/ 497490 h 1867634"/>
                  <a:gd name="connsiteX15" fmla="*/ 1818099 w 2254431"/>
                  <a:gd name="connsiteY15" fmla="*/ 497490 h 1867634"/>
                  <a:gd name="connsiteX16" fmla="*/ 1594123 w 2254431"/>
                  <a:gd name="connsiteY16" fmla="*/ 273510 h 1867634"/>
                  <a:gd name="connsiteX17" fmla="*/ 273507 w 2254431"/>
                  <a:gd name="connsiteY17" fmla="*/ 273510 h 1867634"/>
                  <a:gd name="connsiteX18" fmla="*/ 0 w 2254431"/>
                  <a:gd name="connsiteY18" fmla="*/ 933818 h 1867634"/>
                  <a:gd name="connsiteX0" fmla="*/ 2234976 w 2254431"/>
                  <a:gd name="connsiteY0" fmla="*/ 737448 h 1867634"/>
                  <a:gd name="connsiteX1" fmla="*/ 2240336 w 2254431"/>
                  <a:gd name="connsiteY1" fmla="*/ 727150 h 1867634"/>
                  <a:gd name="connsiteX2" fmla="*/ 2234976 w 2254431"/>
                  <a:gd name="connsiteY2" fmla="*/ 737448 h 1867634"/>
                  <a:gd name="connsiteX3" fmla="*/ 0 w 2254431"/>
                  <a:gd name="connsiteY3" fmla="*/ 933818 h 1867634"/>
                  <a:gd name="connsiteX4" fmla="*/ 273507 w 2254431"/>
                  <a:gd name="connsiteY4" fmla="*/ 1594126 h 1867634"/>
                  <a:gd name="connsiteX5" fmla="*/ 1594123 w 2254431"/>
                  <a:gd name="connsiteY5" fmla="*/ 1594126 h 1867634"/>
                  <a:gd name="connsiteX6" fmla="*/ 1818102 w 2254431"/>
                  <a:gd name="connsiteY6" fmla="*/ 1370146 h 1867634"/>
                  <a:gd name="connsiteX7" fmla="*/ 2067929 w 2254431"/>
                  <a:gd name="connsiteY7" fmla="*/ 1370150 h 1867634"/>
                  <a:gd name="connsiteX8" fmla="*/ 2249729 w 2254431"/>
                  <a:gd name="connsiteY8" fmla="*/ 1188348 h 1867634"/>
                  <a:gd name="connsiteX9" fmla="*/ 2249729 w 2254431"/>
                  <a:gd name="connsiteY9" fmla="*/ 938520 h 1867634"/>
                  <a:gd name="connsiteX10" fmla="*/ 2254431 w 2254431"/>
                  <a:gd name="connsiteY10" fmla="*/ 933818 h 1867634"/>
                  <a:gd name="connsiteX11" fmla="*/ 2249729 w 2254431"/>
                  <a:gd name="connsiteY11" fmla="*/ 929116 h 1867634"/>
                  <a:gd name="connsiteX12" fmla="*/ 2249729 w 2254431"/>
                  <a:gd name="connsiteY12" fmla="*/ 679292 h 1867634"/>
                  <a:gd name="connsiteX13" fmla="*/ 2067926 w 2254431"/>
                  <a:gd name="connsiteY13" fmla="*/ 497490 h 1867634"/>
                  <a:gd name="connsiteX14" fmla="*/ 1818099 w 2254431"/>
                  <a:gd name="connsiteY14" fmla="*/ 497490 h 1867634"/>
                  <a:gd name="connsiteX15" fmla="*/ 1594123 w 2254431"/>
                  <a:gd name="connsiteY15" fmla="*/ 273510 h 1867634"/>
                  <a:gd name="connsiteX16" fmla="*/ 273507 w 2254431"/>
                  <a:gd name="connsiteY16" fmla="*/ 273510 h 1867634"/>
                  <a:gd name="connsiteX17" fmla="*/ 0 w 2254431"/>
                  <a:gd name="connsiteY17" fmla="*/ 933818 h 1867634"/>
                  <a:gd name="connsiteX0" fmla="*/ 0 w 2254431"/>
                  <a:gd name="connsiteY0" fmla="*/ 933818 h 1867634"/>
                  <a:gd name="connsiteX1" fmla="*/ 273507 w 2254431"/>
                  <a:gd name="connsiteY1" fmla="*/ 1594126 h 1867634"/>
                  <a:gd name="connsiteX2" fmla="*/ 1594123 w 2254431"/>
                  <a:gd name="connsiteY2" fmla="*/ 1594126 h 1867634"/>
                  <a:gd name="connsiteX3" fmla="*/ 1818102 w 2254431"/>
                  <a:gd name="connsiteY3" fmla="*/ 1370146 h 1867634"/>
                  <a:gd name="connsiteX4" fmla="*/ 2067929 w 2254431"/>
                  <a:gd name="connsiteY4" fmla="*/ 1370150 h 1867634"/>
                  <a:gd name="connsiteX5" fmla="*/ 2249729 w 2254431"/>
                  <a:gd name="connsiteY5" fmla="*/ 1188348 h 1867634"/>
                  <a:gd name="connsiteX6" fmla="*/ 2249729 w 2254431"/>
                  <a:gd name="connsiteY6" fmla="*/ 938520 h 1867634"/>
                  <a:gd name="connsiteX7" fmla="*/ 2254431 w 2254431"/>
                  <a:gd name="connsiteY7" fmla="*/ 933818 h 1867634"/>
                  <a:gd name="connsiteX8" fmla="*/ 2249729 w 2254431"/>
                  <a:gd name="connsiteY8" fmla="*/ 929116 h 1867634"/>
                  <a:gd name="connsiteX9" fmla="*/ 2249729 w 2254431"/>
                  <a:gd name="connsiteY9" fmla="*/ 679292 h 1867634"/>
                  <a:gd name="connsiteX10" fmla="*/ 2067926 w 2254431"/>
                  <a:gd name="connsiteY10" fmla="*/ 497490 h 1867634"/>
                  <a:gd name="connsiteX11" fmla="*/ 1818099 w 2254431"/>
                  <a:gd name="connsiteY11" fmla="*/ 497490 h 1867634"/>
                  <a:gd name="connsiteX12" fmla="*/ 1594123 w 2254431"/>
                  <a:gd name="connsiteY12" fmla="*/ 273510 h 1867634"/>
                  <a:gd name="connsiteX13" fmla="*/ 273507 w 2254431"/>
                  <a:gd name="connsiteY13" fmla="*/ 273510 h 1867634"/>
                  <a:gd name="connsiteX14" fmla="*/ 0 w 2254431"/>
                  <a:gd name="connsiteY14"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38520 h 1867634"/>
                  <a:gd name="connsiteX7" fmla="*/ 2249729 w 2249729"/>
                  <a:gd name="connsiteY7" fmla="*/ 929116 h 1867634"/>
                  <a:gd name="connsiteX8" fmla="*/ 2249729 w 2249729"/>
                  <a:gd name="connsiteY8" fmla="*/ 679292 h 1867634"/>
                  <a:gd name="connsiteX9" fmla="*/ 2067926 w 2249729"/>
                  <a:gd name="connsiteY9" fmla="*/ 497490 h 1867634"/>
                  <a:gd name="connsiteX10" fmla="*/ 1818099 w 2249729"/>
                  <a:gd name="connsiteY10" fmla="*/ 497490 h 1867634"/>
                  <a:gd name="connsiteX11" fmla="*/ 1594123 w 2249729"/>
                  <a:gd name="connsiteY11" fmla="*/ 273510 h 1867634"/>
                  <a:gd name="connsiteX12" fmla="*/ 273507 w 2249729"/>
                  <a:gd name="connsiteY12" fmla="*/ 273510 h 1867634"/>
                  <a:gd name="connsiteX13" fmla="*/ 0 w 2249729"/>
                  <a:gd name="connsiteY13"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29116 h 1867634"/>
                  <a:gd name="connsiteX7" fmla="*/ 2249729 w 2249729"/>
                  <a:gd name="connsiteY7" fmla="*/ 679292 h 1867634"/>
                  <a:gd name="connsiteX8" fmla="*/ 2067926 w 2249729"/>
                  <a:gd name="connsiteY8" fmla="*/ 497490 h 1867634"/>
                  <a:gd name="connsiteX9" fmla="*/ 1818099 w 2249729"/>
                  <a:gd name="connsiteY9" fmla="*/ 497490 h 1867634"/>
                  <a:gd name="connsiteX10" fmla="*/ 1594123 w 2249729"/>
                  <a:gd name="connsiteY10" fmla="*/ 273510 h 1867634"/>
                  <a:gd name="connsiteX11" fmla="*/ 273507 w 2249729"/>
                  <a:gd name="connsiteY11" fmla="*/ 273510 h 1867634"/>
                  <a:gd name="connsiteX12" fmla="*/ 0 w 2249729"/>
                  <a:gd name="connsiteY12"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679292 h 1867634"/>
                  <a:gd name="connsiteX7" fmla="*/ 2067926 w 2249729"/>
                  <a:gd name="connsiteY7" fmla="*/ 497490 h 1867634"/>
                  <a:gd name="connsiteX8" fmla="*/ 1818099 w 2249729"/>
                  <a:gd name="connsiteY8" fmla="*/ 497490 h 1867634"/>
                  <a:gd name="connsiteX9" fmla="*/ 1594123 w 2249729"/>
                  <a:gd name="connsiteY9" fmla="*/ 273510 h 1867634"/>
                  <a:gd name="connsiteX10" fmla="*/ 273507 w 2249729"/>
                  <a:gd name="connsiteY10" fmla="*/ 273510 h 1867634"/>
                  <a:gd name="connsiteX11" fmla="*/ 0 w 2249729"/>
                  <a:gd name="connsiteY11" fmla="*/ 933818 h 186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9729" h="1867634">
                    <a:moveTo>
                      <a:pt x="0" y="933818"/>
                    </a:moveTo>
                    <a:cubicBezTo>
                      <a:pt x="0" y="1172804"/>
                      <a:pt x="91169" y="1411786"/>
                      <a:pt x="273507" y="1594126"/>
                    </a:cubicBezTo>
                    <a:cubicBezTo>
                      <a:pt x="638186" y="1958804"/>
                      <a:pt x="1229447" y="1958804"/>
                      <a:pt x="1594123" y="1594126"/>
                    </a:cubicBezTo>
                    <a:lnTo>
                      <a:pt x="1818102" y="1370146"/>
                    </a:lnTo>
                    <a:lnTo>
                      <a:pt x="2067929" y="1370150"/>
                    </a:lnTo>
                    <a:cubicBezTo>
                      <a:pt x="2168336" y="1370146"/>
                      <a:pt x="2249729" y="1288752"/>
                      <a:pt x="2249729" y="1188348"/>
                    </a:cubicBezTo>
                    <a:lnTo>
                      <a:pt x="2249729" y="679292"/>
                    </a:lnTo>
                    <a:cubicBezTo>
                      <a:pt x="2249729" y="578884"/>
                      <a:pt x="2168334" y="497490"/>
                      <a:pt x="2067926" y="497490"/>
                    </a:cubicBezTo>
                    <a:lnTo>
                      <a:pt x="1818099" y="497490"/>
                    </a:lnTo>
                    <a:lnTo>
                      <a:pt x="1594123" y="273510"/>
                    </a:lnTo>
                    <a:cubicBezTo>
                      <a:pt x="1229444" y="-91169"/>
                      <a:pt x="638186" y="-91169"/>
                      <a:pt x="273507" y="273510"/>
                    </a:cubicBezTo>
                    <a:cubicBezTo>
                      <a:pt x="91169" y="455848"/>
                      <a:pt x="0" y="694834"/>
                      <a:pt x="0" y="933818"/>
                    </a:cubicBezTo>
                    <a:close/>
                  </a:path>
                </a:pathLst>
              </a:cu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a:pPr>
                <a:endParaRPr lang="ko-KR" altLang="en-US" sz="1350" dirty="0">
                  <a:solidFill>
                    <a:schemeClr val="tx1"/>
                  </a:solidFill>
                </a:endParaRPr>
              </a:p>
            </p:txBody>
          </p:sp>
          <p:sp>
            <p:nvSpPr>
              <p:cNvPr id="10" name="Freeform: Shape 9">
                <a:extLst>
                  <a:ext uri="{FF2B5EF4-FFF2-40B4-BE49-F238E27FC236}">
                    <a16:creationId xmlns:a16="http://schemas.microsoft.com/office/drawing/2014/main" id="{63BC9B61-1201-6947-85A4-6620B9111023}"/>
                  </a:ext>
                </a:extLst>
              </p:cNvPr>
              <p:cNvSpPr/>
              <p:nvPr/>
            </p:nvSpPr>
            <p:spPr>
              <a:xfrm>
                <a:off x="10571243" y="2487332"/>
                <a:ext cx="807938" cy="686359"/>
              </a:xfrm>
              <a:custGeom>
                <a:avLst/>
                <a:gdLst>
                  <a:gd name="connsiteX0" fmla="*/ 184600 w 805532"/>
                  <a:gd name="connsiteY0" fmla="*/ 520107 h 687929"/>
                  <a:gd name="connsiteX1" fmla="*/ 620929 w 805532"/>
                  <a:gd name="connsiteY1" fmla="*/ 520110 h 687929"/>
                  <a:gd name="connsiteX2" fmla="*/ 704838 w 805532"/>
                  <a:gd name="connsiteY2" fmla="*/ 604019 h 687929"/>
                  <a:gd name="connsiteX3" fmla="*/ 620926 w 805532"/>
                  <a:gd name="connsiteY3" fmla="*/ 687929 h 687929"/>
                  <a:gd name="connsiteX4" fmla="*/ 184600 w 805532"/>
                  <a:gd name="connsiteY4" fmla="*/ 687926 h 687929"/>
                  <a:gd name="connsiteX5" fmla="*/ 100691 w 805532"/>
                  <a:gd name="connsiteY5" fmla="*/ 604019 h 687929"/>
                  <a:gd name="connsiteX6" fmla="*/ 184600 w 805532"/>
                  <a:gd name="connsiteY6" fmla="*/ 520107 h 687929"/>
                  <a:gd name="connsiteX7" fmla="*/ 117472 w 805532"/>
                  <a:gd name="connsiteY7" fmla="*/ 260053 h 687929"/>
                  <a:gd name="connsiteX8" fmla="*/ 688057 w 805532"/>
                  <a:gd name="connsiteY8" fmla="*/ 260053 h 687929"/>
                  <a:gd name="connsiteX9" fmla="*/ 771967 w 805532"/>
                  <a:gd name="connsiteY9" fmla="*/ 343963 h 687929"/>
                  <a:gd name="connsiteX10" fmla="*/ 688057 w 805532"/>
                  <a:gd name="connsiteY10" fmla="*/ 427875 h 687929"/>
                  <a:gd name="connsiteX11" fmla="*/ 117472 w 805532"/>
                  <a:gd name="connsiteY11" fmla="*/ 427872 h 687929"/>
                  <a:gd name="connsiteX12" fmla="*/ 33563 w 805532"/>
                  <a:gd name="connsiteY12" fmla="*/ 343963 h 687929"/>
                  <a:gd name="connsiteX13" fmla="*/ 117472 w 805532"/>
                  <a:gd name="connsiteY13" fmla="*/ 260053 h 687929"/>
                  <a:gd name="connsiteX14" fmla="*/ 83910 w 805532"/>
                  <a:gd name="connsiteY14" fmla="*/ 0 h 687929"/>
                  <a:gd name="connsiteX15" fmla="*/ 721623 w 805532"/>
                  <a:gd name="connsiteY15" fmla="*/ 0 h 687929"/>
                  <a:gd name="connsiteX16" fmla="*/ 805532 w 805532"/>
                  <a:gd name="connsiteY16" fmla="*/ 83910 h 687929"/>
                  <a:gd name="connsiteX17" fmla="*/ 805529 w 805532"/>
                  <a:gd name="connsiteY17" fmla="*/ 83910 h 687929"/>
                  <a:gd name="connsiteX18" fmla="*/ 721620 w 805532"/>
                  <a:gd name="connsiteY18" fmla="*/ 167819 h 687929"/>
                  <a:gd name="connsiteX19" fmla="*/ 83910 w 805532"/>
                  <a:gd name="connsiteY19" fmla="*/ 167819 h 687929"/>
                  <a:gd name="connsiteX20" fmla="*/ 0 w 805532"/>
                  <a:gd name="connsiteY20" fmla="*/ 83910 h 687929"/>
                  <a:gd name="connsiteX21" fmla="*/ 83910 w 805532"/>
                  <a:gd name="connsiteY21" fmla="*/ 0 h 68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5532" h="687929">
                    <a:moveTo>
                      <a:pt x="184600" y="520107"/>
                    </a:moveTo>
                    <a:lnTo>
                      <a:pt x="620929" y="520110"/>
                    </a:lnTo>
                    <a:cubicBezTo>
                      <a:pt x="667269" y="520110"/>
                      <a:pt x="704838" y="557676"/>
                      <a:pt x="704838" y="604019"/>
                    </a:cubicBezTo>
                    <a:cubicBezTo>
                      <a:pt x="704838" y="650360"/>
                      <a:pt x="667269" y="687929"/>
                      <a:pt x="620926" y="687929"/>
                    </a:cubicBezTo>
                    <a:lnTo>
                      <a:pt x="184600" y="687926"/>
                    </a:lnTo>
                    <a:cubicBezTo>
                      <a:pt x="138257" y="687926"/>
                      <a:pt x="100691" y="650360"/>
                      <a:pt x="100691" y="604019"/>
                    </a:cubicBezTo>
                    <a:cubicBezTo>
                      <a:pt x="100691" y="557676"/>
                      <a:pt x="138257" y="520107"/>
                      <a:pt x="184600" y="520107"/>
                    </a:cubicBezTo>
                    <a:close/>
                    <a:moveTo>
                      <a:pt x="117472" y="260053"/>
                    </a:moveTo>
                    <a:lnTo>
                      <a:pt x="688057" y="260053"/>
                    </a:lnTo>
                    <a:cubicBezTo>
                      <a:pt x="734401" y="260053"/>
                      <a:pt x="771967" y="297622"/>
                      <a:pt x="771967" y="343963"/>
                    </a:cubicBezTo>
                    <a:cubicBezTo>
                      <a:pt x="771967" y="390306"/>
                      <a:pt x="734398" y="427875"/>
                      <a:pt x="688057" y="427875"/>
                    </a:cubicBezTo>
                    <a:lnTo>
                      <a:pt x="117472" y="427872"/>
                    </a:lnTo>
                    <a:cubicBezTo>
                      <a:pt x="71132" y="427872"/>
                      <a:pt x="33566" y="390306"/>
                      <a:pt x="33563" y="343963"/>
                    </a:cubicBezTo>
                    <a:cubicBezTo>
                      <a:pt x="33566" y="297622"/>
                      <a:pt x="71132" y="260053"/>
                      <a:pt x="117472" y="260053"/>
                    </a:cubicBezTo>
                    <a:close/>
                    <a:moveTo>
                      <a:pt x="83910" y="0"/>
                    </a:moveTo>
                    <a:lnTo>
                      <a:pt x="721623" y="0"/>
                    </a:lnTo>
                    <a:cubicBezTo>
                      <a:pt x="767963" y="0"/>
                      <a:pt x="805532" y="37569"/>
                      <a:pt x="805532" y="83910"/>
                    </a:cubicBezTo>
                    <a:lnTo>
                      <a:pt x="805529" y="83910"/>
                    </a:lnTo>
                    <a:cubicBezTo>
                      <a:pt x="805529" y="130253"/>
                      <a:pt x="767963" y="167819"/>
                      <a:pt x="721620" y="167819"/>
                    </a:cubicBezTo>
                    <a:lnTo>
                      <a:pt x="83910" y="167819"/>
                    </a:lnTo>
                    <a:cubicBezTo>
                      <a:pt x="37569" y="167819"/>
                      <a:pt x="0" y="130253"/>
                      <a:pt x="0" y="83910"/>
                    </a:cubicBezTo>
                    <a:cubicBezTo>
                      <a:pt x="0" y="37566"/>
                      <a:pt x="37569" y="0"/>
                      <a:pt x="8391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11" name="Freeform: Shape 10">
                <a:extLst>
                  <a:ext uri="{FF2B5EF4-FFF2-40B4-BE49-F238E27FC236}">
                    <a16:creationId xmlns:a16="http://schemas.microsoft.com/office/drawing/2014/main" id="{99E6C0DF-42A1-2841-8ED5-7764A9CD45D1}"/>
                  </a:ext>
                </a:extLst>
              </p:cNvPr>
              <p:cNvSpPr/>
              <p:nvPr/>
            </p:nvSpPr>
            <p:spPr>
              <a:xfrm>
                <a:off x="10605311" y="1030644"/>
                <a:ext cx="764135" cy="1314304"/>
              </a:xfrm>
              <a:custGeom>
                <a:avLst/>
                <a:gdLst>
                  <a:gd name="connsiteX0" fmla="*/ 1028878 w 3847556"/>
                  <a:gd name="connsiteY0" fmla="*/ 0 h 6633998"/>
                  <a:gd name="connsiteX1" fmla="*/ 1293726 w 3847556"/>
                  <a:gd name="connsiteY1" fmla="*/ 264865 h 6633998"/>
                  <a:gd name="connsiteX2" fmla="*/ 1293726 w 3847556"/>
                  <a:gd name="connsiteY2" fmla="*/ 664770 h 6633998"/>
                  <a:gd name="connsiteX3" fmla="*/ 1656529 w 3847556"/>
                  <a:gd name="connsiteY3" fmla="*/ 664770 h 6633998"/>
                  <a:gd name="connsiteX4" fmla="*/ 1656545 w 3847556"/>
                  <a:gd name="connsiteY4" fmla="*/ 264865 h 6633998"/>
                  <a:gd name="connsiteX5" fmla="*/ 1921394 w 3847556"/>
                  <a:gd name="connsiteY5" fmla="*/ 0 h 6633998"/>
                  <a:gd name="connsiteX6" fmla="*/ 2186253 w 3847556"/>
                  <a:gd name="connsiteY6" fmla="*/ 264865 h 6633998"/>
                  <a:gd name="connsiteX7" fmla="*/ 2186253 w 3847556"/>
                  <a:gd name="connsiteY7" fmla="*/ 664770 h 6633998"/>
                  <a:gd name="connsiteX8" fmla="*/ 2549056 w 3847556"/>
                  <a:gd name="connsiteY8" fmla="*/ 664770 h 6633998"/>
                  <a:gd name="connsiteX9" fmla="*/ 2549056 w 3847556"/>
                  <a:gd name="connsiteY9" fmla="*/ 264865 h 6633998"/>
                  <a:gd name="connsiteX10" fmla="*/ 2813921 w 3847556"/>
                  <a:gd name="connsiteY10" fmla="*/ 0 h 6633998"/>
                  <a:gd name="connsiteX11" fmla="*/ 3078781 w 3847556"/>
                  <a:gd name="connsiteY11" fmla="*/ 264865 h 6633998"/>
                  <a:gd name="connsiteX12" fmla="*/ 3078764 w 3847556"/>
                  <a:gd name="connsiteY12" fmla="*/ 664770 h 6633998"/>
                  <a:gd name="connsiteX13" fmla="*/ 3512447 w 3847556"/>
                  <a:gd name="connsiteY13" fmla="*/ 664770 h 6633998"/>
                  <a:gd name="connsiteX14" fmla="*/ 3520693 w 3847556"/>
                  <a:gd name="connsiteY14" fmla="*/ 668198 h 6633998"/>
                  <a:gd name="connsiteX15" fmla="*/ 3610357 w 3847556"/>
                  <a:gd name="connsiteY15" fmla="*/ 641623 h 6633998"/>
                  <a:gd name="connsiteX16" fmla="*/ 3846084 w 3847556"/>
                  <a:gd name="connsiteY16" fmla="*/ 932715 h 6633998"/>
                  <a:gd name="connsiteX17" fmla="*/ 3273917 w 3847556"/>
                  <a:gd name="connsiteY17" fmla="*/ 6376417 h 6633998"/>
                  <a:gd name="connsiteX18" fmla="*/ 2982826 w 3847556"/>
                  <a:gd name="connsiteY18" fmla="*/ 6612116 h 6633998"/>
                  <a:gd name="connsiteX19" fmla="*/ 2747105 w 3847556"/>
                  <a:gd name="connsiteY19" fmla="*/ 6321024 h 6633998"/>
                  <a:gd name="connsiteX20" fmla="*/ 3304490 w 3847556"/>
                  <a:gd name="connsiteY20" fmla="*/ 1017914 h 6633998"/>
                  <a:gd name="connsiteX21" fmla="*/ 3078764 w 3847556"/>
                  <a:gd name="connsiteY21" fmla="*/ 1017930 h 6633998"/>
                  <a:gd name="connsiteX22" fmla="*/ 3078764 w 3847556"/>
                  <a:gd name="connsiteY22" fmla="*/ 1417857 h 6633998"/>
                  <a:gd name="connsiteX23" fmla="*/ 2813921 w 3847556"/>
                  <a:gd name="connsiteY23" fmla="*/ 1682700 h 6633998"/>
                  <a:gd name="connsiteX24" fmla="*/ 2549056 w 3847556"/>
                  <a:gd name="connsiteY24" fmla="*/ 1417841 h 6633998"/>
                  <a:gd name="connsiteX25" fmla="*/ 2549056 w 3847556"/>
                  <a:gd name="connsiteY25" fmla="*/ 1017930 h 6633998"/>
                  <a:gd name="connsiteX26" fmla="*/ 2186253 w 3847556"/>
                  <a:gd name="connsiteY26" fmla="*/ 1017930 h 6633998"/>
                  <a:gd name="connsiteX27" fmla="*/ 2186237 w 3847556"/>
                  <a:gd name="connsiteY27" fmla="*/ 1417841 h 6633998"/>
                  <a:gd name="connsiteX28" fmla="*/ 1921394 w 3847556"/>
                  <a:gd name="connsiteY28" fmla="*/ 1682700 h 6633998"/>
                  <a:gd name="connsiteX29" fmla="*/ 1656529 w 3847556"/>
                  <a:gd name="connsiteY29" fmla="*/ 1417841 h 6633998"/>
                  <a:gd name="connsiteX30" fmla="*/ 1656529 w 3847556"/>
                  <a:gd name="connsiteY30" fmla="*/ 1017930 h 6633998"/>
                  <a:gd name="connsiteX31" fmla="*/ 1293726 w 3847556"/>
                  <a:gd name="connsiteY31" fmla="*/ 1017930 h 6633998"/>
                  <a:gd name="connsiteX32" fmla="*/ 1293726 w 3847556"/>
                  <a:gd name="connsiteY32" fmla="*/ 1417841 h 6633998"/>
                  <a:gd name="connsiteX33" fmla="*/ 1216149 w 3847556"/>
                  <a:gd name="connsiteY33" fmla="*/ 1605128 h 6633998"/>
                  <a:gd name="connsiteX34" fmla="*/ 1028872 w 3847556"/>
                  <a:gd name="connsiteY34" fmla="*/ 1682700 h 6633998"/>
                  <a:gd name="connsiteX35" fmla="*/ 841580 w 3847556"/>
                  <a:gd name="connsiteY35" fmla="*/ 1605122 h 6633998"/>
                  <a:gd name="connsiteX36" fmla="*/ 764018 w 3847556"/>
                  <a:gd name="connsiteY36" fmla="*/ 1417841 h 6633998"/>
                  <a:gd name="connsiteX37" fmla="*/ 764018 w 3847556"/>
                  <a:gd name="connsiteY37" fmla="*/ 1017914 h 6633998"/>
                  <a:gd name="connsiteX38" fmla="*/ 539645 w 3847556"/>
                  <a:gd name="connsiteY38" fmla="*/ 1017930 h 6633998"/>
                  <a:gd name="connsiteX39" fmla="*/ 1005791 w 3847556"/>
                  <a:gd name="connsiteY39" fmla="*/ 6346040 h 6633998"/>
                  <a:gd name="connsiteX40" fmla="*/ 765023 w 3847556"/>
                  <a:gd name="connsiteY40" fmla="*/ 6632976 h 6633998"/>
                  <a:gd name="connsiteX41" fmla="*/ 478087 w 3847556"/>
                  <a:gd name="connsiteY41" fmla="*/ 6392208 h 6633998"/>
                  <a:gd name="connsiteX42" fmla="*/ 1023 w 3847556"/>
                  <a:gd name="connsiteY42" fmla="*/ 939358 h 6633998"/>
                  <a:gd name="connsiteX43" fmla="*/ 241807 w 3847556"/>
                  <a:gd name="connsiteY43" fmla="*/ 652422 h 6633998"/>
                  <a:gd name="connsiteX44" fmla="*/ 311187 w 3847556"/>
                  <a:gd name="connsiteY44" fmla="*/ 674309 h 6633998"/>
                  <a:gd name="connsiteX45" fmla="*/ 334193 w 3847556"/>
                  <a:gd name="connsiteY45" fmla="*/ 664770 h 6633998"/>
                  <a:gd name="connsiteX46" fmla="*/ 764018 w 3847556"/>
                  <a:gd name="connsiteY46" fmla="*/ 664770 h 6633998"/>
                  <a:gd name="connsiteX47" fmla="*/ 764018 w 3847556"/>
                  <a:gd name="connsiteY47" fmla="*/ 264865 h 6633998"/>
                  <a:gd name="connsiteX48" fmla="*/ 1028878 w 3847556"/>
                  <a:gd name="connsiteY48" fmla="*/ 0 h 663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847556" h="6633998">
                    <a:moveTo>
                      <a:pt x="1028878" y="0"/>
                    </a:moveTo>
                    <a:cubicBezTo>
                      <a:pt x="1175157" y="0"/>
                      <a:pt x="1293726" y="118591"/>
                      <a:pt x="1293726" y="264865"/>
                    </a:cubicBezTo>
                    <a:lnTo>
                      <a:pt x="1293726" y="664770"/>
                    </a:lnTo>
                    <a:lnTo>
                      <a:pt x="1656529" y="664770"/>
                    </a:lnTo>
                    <a:lnTo>
                      <a:pt x="1656545" y="264865"/>
                    </a:lnTo>
                    <a:cubicBezTo>
                      <a:pt x="1656529" y="118591"/>
                      <a:pt x="1775115" y="17"/>
                      <a:pt x="1921394" y="0"/>
                    </a:cubicBezTo>
                    <a:cubicBezTo>
                      <a:pt x="2067668" y="17"/>
                      <a:pt x="2186237" y="118591"/>
                      <a:pt x="2186253" y="264865"/>
                    </a:cubicBezTo>
                    <a:lnTo>
                      <a:pt x="2186253" y="664770"/>
                    </a:lnTo>
                    <a:lnTo>
                      <a:pt x="2549056" y="664770"/>
                    </a:lnTo>
                    <a:lnTo>
                      <a:pt x="2549056" y="264865"/>
                    </a:lnTo>
                    <a:cubicBezTo>
                      <a:pt x="2549056" y="118575"/>
                      <a:pt x="2667642" y="0"/>
                      <a:pt x="2813921" y="0"/>
                    </a:cubicBezTo>
                    <a:cubicBezTo>
                      <a:pt x="2960211" y="0"/>
                      <a:pt x="3078781" y="118591"/>
                      <a:pt x="3078781" y="264865"/>
                    </a:cubicBezTo>
                    <a:lnTo>
                      <a:pt x="3078764" y="664770"/>
                    </a:lnTo>
                    <a:lnTo>
                      <a:pt x="3512447" y="664770"/>
                    </a:lnTo>
                    <a:lnTo>
                      <a:pt x="3520693" y="668198"/>
                    </a:lnTo>
                    <a:cubicBezTo>
                      <a:pt x="3545659" y="640863"/>
                      <a:pt x="3577628" y="638174"/>
                      <a:pt x="3610357" y="641623"/>
                    </a:cubicBezTo>
                    <a:cubicBezTo>
                      <a:pt x="3755838" y="656915"/>
                      <a:pt x="3861375" y="787234"/>
                      <a:pt x="3846084" y="932715"/>
                    </a:cubicBezTo>
                    <a:cubicBezTo>
                      <a:pt x="3655380" y="2747282"/>
                      <a:pt x="3464643" y="4561839"/>
                      <a:pt x="3273917" y="6376417"/>
                    </a:cubicBezTo>
                    <a:cubicBezTo>
                      <a:pt x="3258626" y="6521887"/>
                      <a:pt x="3128312" y="6627419"/>
                      <a:pt x="2982826" y="6612116"/>
                    </a:cubicBezTo>
                    <a:cubicBezTo>
                      <a:pt x="2837361" y="6596835"/>
                      <a:pt x="2731824" y="6466505"/>
                      <a:pt x="2747105" y="6321024"/>
                    </a:cubicBezTo>
                    <a:lnTo>
                      <a:pt x="3304490" y="1017914"/>
                    </a:lnTo>
                    <a:lnTo>
                      <a:pt x="3078764" y="1017930"/>
                    </a:lnTo>
                    <a:cubicBezTo>
                      <a:pt x="3078764" y="1151232"/>
                      <a:pt x="3078764" y="1284539"/>
                      <a:pt x="3078764" y="1417857"/>
                    </a:cubicBezTo>
                    <a:cubicBezTo>
                      <a:pt x="3078764" y="1564114"/>
                      <a:pt x="2960195" y="1682700"/>
                      <a:pt x="2813921" y="1682700"/>
                    </a:cubicBezTo>
                    <a:cubicBezTo>
                      <a:pt x="2667631" y="1682700"/>
                      <a:pt x="2549056" y="1564131"/>
                      <a:pt x="2549056" y="1417841"/>
                    </a:cubicBezTo>
                    <a:lnTo>
                      <a:pt x="2549056" y="1017930"/>
                    </a:lnTo>
                    <a:lnTo>
                      <a:pt x="2186253" y="1017930"/>
                    </a:lnTo>
                    <a:cubicBezTo>
                      <a:pt x="2186237" y="1151221"/>
                      <a:pt x="2186237" y="1284555"/>
                      <a:pt x="2186237" y="1417841"/>
                    </a:cubicBezTo>
                    <a:cubicBezTo>
                      <a:pt x="2186237" y="1564131"/>
                      <a:pt x="2067651" y="1682700"/>
                      <a:pt x="1921394" y="1682700"/>
                    </a:cubicBezTo>
                    <a:cubicBezTo>
                      <a:pt x="1775115" y="1682700"/>
                      <a:pt x="1656529" y="1564131"/>
                      <a:pt x="1656529" y="1417841"/>
                    </a:cubicBezTo>
                    <a:lnTo>
                      <a:pt x="1656529" y="1017930"/>
                    </a:lnTo>
                    <a:lnTo>
                      <a:pt x="1293726" y="1017930"/>
                    </a:lnTo>
                    <a:cubicBezTo>
                      <a:pt x="1293710" y="1151221"/>
                      <a:pt x="1293726" y="1284539"/>
                      <a:pt x="1293726" y="1417841"/>
                    </a:cubicBezTo>
                    <a:cubicBezTo>
                      <a:pt x="1293726" y="1490986"/>
                      <a:pt x="1264077" y="1557199"/>
                      <a:pt x="1216149" y="1605128"/>
                    </a:cubicBezTo>
                    <a:lnTo>
                      <a:pt x="1028872" y="1682700"/>
                    </a:lnTo>
                    <a:lnTo>
                      <a:pt x="841580" y="1605122"/>
                    </a:lnTo>
                    <a:cubicBezTo>
                      <a:pt x="793651" y="1557199"/>
                      <a:pt x="764007" y="1490986"/>
                      <a:pt x="764018" y="1417841"/>
                    </a:cubicBezTo>
                    <a:lnTo>
                      <a:pt x="764018" y="1017914"/>
                    </a:lnTo>
                    <a:lnTo>
                      <a:pt x="539645" y="1017930"/>
                    </a:lnTo>
                    <a:cubicBezTo>
                      <a:pt x="695040" y="2793967"/>
                      <a:pt x="850418" y="4570003"/>
                      <a:pt x="1005791" y="6346040"/>
                    </a:cubicBezTo>
                    <a:cubicBezTo>
                      <a:pt x="1018529" y="6491754"/>
                      <a:pt x="910743" y="6620221"/>
                      <a:pt x="765023" y="6632976"/>
                    </a:cubicBezTo>
                    <a:cubicBezTo>
                      <a:pt x="619293" y="6645714"/>
                      <a:pt x="490842" y="6537928"/>
                      <a:pt x="478087" y="6392208"/>
                    </a:cubicBezTo>
                    <a:lnTo>
                      <a:pt x="1023" y="939358"/>
                    </a:lnTo>
                    <a:cubicBezTo>
                      <a:pt x="-11716" y="793639"/>
                      <a:pt x="96076" y="665177"/>
                      <a:pt x="241807" y="652422"/>
                    </a:cubicBezTo>
                    <a:lnTo>
                      <a:pt x="311187" y="674309"/>
                    </a:lnTo>
                    <a:cubicBezTo>
                      <a:pt x="317983" y="665335"/>
                      <a:pt x="326028" y="664770"/>
                      <a:pt x="334193" y="664770"/>
                    </a:cubicBezTo>
                    <a:lnTo>
                      <a:pt x="764018" y="664770"/>
                    </a:lnTo>
                    <a:lnTo>
                      <a:pt x="764018" y="264865"/>
                    </a:lnTo>
                    <a:cubicBezTo>
                      <a:pt x="764018" y="118591"/>
                      <a:pt x="882588" y="0"/>
                      <a:pt x="102887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grpSp>
        <p:grpSp>
          <p:nvGrpSpPr>
            <p:cNvPr id="5" name="Group 38">
              <a:extLst>
                <a:ext uri="{FF2B5EF4-FFF2-40B4-BE49-F238E27FC236}">
                  <a16:creationId xmlns:a16="http://schemas.microsoft.com/office/drawing/2014/main" id="{A551AA77-2331-2344-AF69-6CD9E4C79940}"/>
                </a:ext>
              </a:extLst>
            </p:cNvPr>
            <p:cNvGrpSpPr>
              <a:grpSpLocks/>
            </p:cNvGrpSpPr>
            <p:nvPr/>
          </p:nvGrpSpPr>
          <p:grpSpPr bwMode="auto">
            <a:xfrm>
              <a:off x="0" y="6374086"/>
              <a:ext cx="11401431" cy="237804"/>
              <a:chOff x="0" y="6374086"/>
              <a:chExt cx="11401431" cy="237804"/>
            </a:xfrm>
          </p:grpSpPr>
          <p:sp>
            <p:nvSpPr>
              <p:cNvPr id="6" name="Rectangle 5">
                <a:extLst>
                  <a:ext uri="{FF2B5EF4-FFF2-40B4-BE49-F238E27FC236}">
                    <a16:creationId xmlns:a16="http://schemas.microsoft.com/office/drawing/2014/main" id="{B69234D1-AD1D-9641-8634-777712C13995}"/>
                  </a:ext>
                </a:extLst>
              </p:cNvPr>
              <p:cNvSpPr/>
              <p:nvPr/>
            </p:nvSpPr>
            <p:spPr>
              <a:xfrm>
                <a:off x="0" y="6565849"/>
                <a:ext cx="11310554" cy="460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7" name="Rectangle 6">
                <a:extLst>
                  <a:ext uri="{FF2B5EF4-FFF2-40B4-BE49-F238E27FC236}">
                    <a16:creationId xmlns:a16="http://schemas.microsoft.com/office/drawing/2014/main" id="{99C3F84F-FEE7-2B46-BF3D-182C933EC8D0}"/>
                  </a:ext>
                </a:extLst>
              </p:cNvPr>
              <p:cNvSpPr/>
              <p:nvPr/>
            </p:nvSpPr>
            <p:spPr>
              <a:xfrm>
                <a:off x="11355001" y="6373750"/>
                <a:ext cx="46563" cy="1555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8" name="Block Arc 7">
                <a:extLst>
                  <a:ext uri="{FF2B5EF4-FFF2-40B4-BE49-F238E27FC236}">
                    <a16:creationId xmlns:a16="http://schemas.microsoft.com/office/drawing/2014/main" id="{F4CCC54B-4305-D646-BACA-6274F24B3792}"/>
                  </a:ext>
                </a:extLst>
              </p:cNvPr>
              <p:cNvSpPr/>
              <p:nvPr/>
            </p:nvSpPr>
            <p:spPr>
              <a:xfrm>
                <a:off x="11230127" y="6440429"/>
                <a:ext cx="171437" cy="171461"/>
              </a:xfrm>
              <a:prstGeom prst="blockArc">
                <a:avLst>
                  <a:gd name="adj1" fmla="val 21339429"/>
                  <a:gd name="adj2" fmla="val 6091498"/>
                  <a:gd name="adj3" fmla="val 2709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chemeClr val="tx1"/>
                  </a:solidFill>
                </a:endParaRPr>
              </a:p>
            </p:txBody>
          </p:sp>
        </p:grpSp>
      </p:grpSp>
      <p:sp>
        <p:nvSpPr>
          <p:cNvPr id="2" name="Text Placeholder 9"/>
          <p:cNvSpPr>
            <a:spLocks noGrp="1"/>
          </p:cNvSpPr>
          <p:nvPr>
            <p:ph type="body" sz="quarter" idx="10"/>
          </p:nvPr>
        </p:nvSpPr>
        <p:spPr>
          <a:xfrm>
            <a:off x="323530" y="339511"/>
            <a:ext cx="11573197" cy="724247"/>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a:t>Click to edit Master text styles</a:t>
            </a:r>
          </a:p>
        </p:txBody>
      </p:sp>
    </p:spTree>
    <p:extLst>
      <p:ext uri="{BB962C8B-B14F-4D97-AF65-F5344CB8AC3E}">
        <p14:creationId xmlns:p14="http://schemas.microsoft.com/office/powerpoint/2010/main" val="865351863"/>
      </p:ext>
    </p:extLst>
  </p:cSld>
  <p:clrMapOvr>
    <a:masterClrMapping/>
  </p:clrMapOvr>
  <p:transition spd="med">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dpi="0" rotWithShape="1">
          <a:blip r:embed="rId2"/>
          <a:srcRect/>
          <a:stretch>
            <a:fillRect/>
          </a:stretch>
        </a:blipFill>
        <a:effectLst/>
      </p:bgPr>
    </p:bg>
    <p:spTree>
      <p:nvGrpSpPr>
        <p:cNvPr id="1" name="Shape 39"/>
        <p:cNvGrpSpPr/>
        <p:nvPr/>
      </p:nvGrpSpPr>
      <p:grpSpPr>
        <a:xfrm>
          <a:off x="0" y="0"/>
          <a:ext cx="0" cy="0"/>
          <a:chOff x="0" y="0"/>
          <a:chExt cx="0" cy="0"/>
        </a:xfrm>
      </p:grpSpPr>
      <p:sp>
        <p:nvSpPr>
          <p:cNvPr id="40" name="Google Shape;40;p70"/>
          <p:cNvSpPr txBox="1">
            <a:spLocks noGrp="1"/>
          </p:cNvSpPr>
          <p:nvPr>
            <p:ph type="title"/>
          </p:nvPr>
        </p:nvSpPr>
        <p:spPr>
          <a:xfrm>
            <a:off x="1082040" y="1996440"/>
            <a:ext cx="9890760" cy="31242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6000"/>
              <a:buFont typeface="Arial"/>
              <a:buNone/>
              <a:defRPr sz="3400" b="1" cap="none" spc="0">
                <a:ln w="22225">
                  <a:solidFill>
                    <a:schemeClr val="accent2"/>
                  </a:solidFill>
                  <a:prstDash val="solid"/>
                </a:ln>
                <a:solidFill>
                  <a:srgbClr val="FF0000"/>
                </a:solidFill>
                <a:effectLst>
                  <a:outerShdw blurRad="50800" dist="38100" dir="2700000" algn="tl" rotWithShape="0">
                    <a:prstClr val="black">
                      <a:alpha val="40000"/>
                    </a:prstClr>
                  </a:outerShdw>
                </a:effectLst>
                <a:latin typeface="Calibri" panose="020F050202020403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70"/>
          <p:cNvSpPr txBox="1">
            <a:spLocks noGrp="1"/>
          </p:cNvSpPr>
          <p:nvPr>
            <p:ph type="body" idx="1"/>
          </p:nvPr>
        </p:nvSpPr>
        <p:spPr>
          <a:xfrm>
            <a:off x="1082040" y="5120640"/>
            <a:ext cx="9890760" cy="548640"/>
          </a:xfrm>
          <a:prstGeom prst="rect">
            <a:avLst/>
          </a:prstGeom>
          <a:noFill/>
          <a:ln>
            <a:noFill/>
          </a:ln>
        </p:spPr>
        <p:txBody>
          <a:bodyPr spcFirstLastPara="1" wrap="square" lIns="91425" tIns="45700" rIns="91425" bIns="45700" anchor="t" anchorCtr="0">
            <a:normAutofit/>
          </a:bodyPr>
          <a:lstStyle>
            <a:lvl1pPr marL="0" lvl="0" indent="0" algn="ctr">
              <a:lnSpc>
                <a:spcPct val="100000"/>
              </a:lnSpc>
              <a:spcBef>
                <a:spcPts val="1000"/>
              </a:spcBef>
              <a:spcAft>
                <a:spcPts val="0"/>
              </a:spcAft>
              <a:buClr>
                <a:srgbClr val="888888"/>
              </a:buClr>
              <a:buSzPts val="2400"/>
              <a:buNone/>
              <a:defRPr sz="1800" b="1" baseline="0">
                <a:solidFill>
                  <a:schemeClr val="tx1"/>
                </a:solidFill>
                <a:latin typeface="Calibri" panose="020F0502020204030204" pitchFamily="34" charset="0"/>
                <a:cs typeface="Arial" panose="020B0604020202020204" pitchFamily="34"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pic>
        <p:nvPicPr>
          <p:cNvPr id="8" name="Google Shape;94;p13">
            <a:extLst>
              <a:ext uri="{FF2B5EF4-FFF2-40B4-BE49-F238E27FC236}">
                <a16:creationId xmlns:a16="http://schemas.microsoft.com/office/drawing/2014/main" id="{061D2A67-624A-409B-A0D3-F6D4136654A0}"/>
              </a:ext>
            </a:extLst>
          </p:cNvPr>
          <p:cNvPicPr preferRelativeResize="0"/>
          <p:nvPr/>
        </p:nvPicPr>
        <p:blipFill rotWithShape="1">
          <a:blip r:embed="rId3">
            <a:alphaModFix/>
          </a:blip>
          <a:srcRect/>
          <a:stretch/>
        </p:blipFill>
        <p:spPr>
          <a:xfrm>
            <a:off x="5859620" y="104954"/>
            <a:ext cx="533721" cy="524490"/>
          </a:xfrm>
          <a:prstGeom prst="rect">
            <a:avLst/>
          </a:prstGeom>
          <a:noFill/>
          <a:ln>
            <a:noFill/>
          </a:ln>
        </p:spPr>
      </p:pic>
      <p:sp>
        <p:nvSpPr>
          <p:cNvPr id="9" name="Google Shape;97;p13">
            <a:extLst>
              <a:ext uri="{FF2B5EF4-FFF2-40B4-BE49-F238E27FC236}">
                <a16:creationId xmlns:a16="http://schemas.microsoft.com/office/drawing/2014/main" id="{1A4979C2-4D90-455E-ADFA-C39A246FFBC9}"/>
              </a:ext>
            </a:extLst>
          </p:cNvPr>
          <p:cNvSpPr txBox="1"/>
          <p:nvPr/>
        </p:nvSpPr>
        <p:spPr>
          <a:xfrm>
            <a:off x="4770119" y="640298"/>
            <a:ext cx="2712722" cy="273924"/>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Roboto" panose="02000000000000000000" pitchFamily="2" charset="0"/>
                <a:cs typeface="Arial" panose="020B0604020202020204" pitchFamily="34" charset="0"/>
                <a:sym typeface="Roboto"/>
              </a:rPr>
              <a:t>BỘ GIÁO DỤC VÀ ĐÀO TẠO</a:t>
            </a:r>
            <a:endParaRPr kumimoji="0" sz="1400" b="0" i="0" u="none" strike="noStrike" kern="0" cap="none" spc="0" normalizeH="0" baseline="0" noProof="0" dirty="0">
              <a:ln>
                <a:noFill/>
              </a:ln>
              <a:solidFill>
                <a:prstClr val="black"/>
              </a:solidFill>
              <a:effectLst/>
              <a:uLnTx/>
              <a:uFillTx/>
              <a:latin typeface="Calibri" panose="020F0502020204030204" pitchFamily="34" charset="0"/>
              <a:ea typeface="Roboto" panose="02000000000000000000" pitchFamily="2" charset="0"/>
              <a:cs typeface="Arial" panose="020B0604020202020204" pitchFamily="34" charset="0"/>
              <a:sym typeface="Calibri"/>
            </a:endParaRPr>
          </a:p>
        </p:txBody>
      </p:sp>
      <p:pic>
        <p:nvPicPr>
          <p:cNvPr id="11" name="Google Shape;93;p13">
            <a:extLst>
              <a:ext uri="{FF2B5EF4-FFF2-40B4-BE49-F238E27FC236}">
                <a16:creationId xmlns:a16="http://schemas.microsoft.com/office/drawing/2014/main" id="{795026A9-62DE-427D-8740-1F7252530DF2}"/>
              </a:ext>
            </a:extLst>
          </p:cNvPr>
          <p:cNvPicPr preferRelativeResize="0"/>
          <p:nvPr userDrawn="1"/>
        </p:nvPicPr>
        <p:blipFill rotWithShape="1">
          <a:blip r:embed="rId4">
            <a:alphaModFix/>
          </a:blip>
          <a:srcRect/>
          <a:stretch/>
        </p:blipFill>
        <p:spPr>
          <a:xfrm>
            <a:off x="3547732" y="899141"/>
            <a:ext cx="740660" cy="686012"/>
          </a:xfrm>
          <a:prstGeom prst="rect">
            <a:avLst/>
          </a:prstGeom>
          <a:noFill/>
          <a:ln>
            <a:noFill/>
          </a:ln>
        </p:spPr>
      </p:pic>
      <p:sp>
        <p:nvSpPr>
          <p:cNvPr id="12" name="Google Shape;99;p13">
            <a:extLst>
              <a:ext uri="{FF2B5EF4-FFF2-40B4-BE49-F238E27FC236}">
                <a16:creationId xmlns:a16="http://schemas.microsoft.com/office/drawing/2014/main" id="{9693A26C-B954-44B9-957A-2DCAAE193866}"/>
              </a:ext>
            </a:extLst>
          </p:cNvPr>
          <p:cNvSpPr txBox="1"/>
          <p:nvPr userDrawn="1"/>
        </p:nvSpPr>
        <p:spPr>
          <a:xfrm>
            <a:off x="2833551" y="1606571"/>
            <a:ext cx="2169022" cy="258841"/>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prstClr val="black"/>
                </a:solidFill>
                <a:effectLst/>
                <a:uLnTx/>
                <a:uFillTx/>
                <a:latin typeface="Calibri" panose="020F0502020204030204" pitchFamily="34" charset="0"/>
                <a:ea typeface="Roboto" panose="02000000000000000000" pitchFamily="2" charset="0"/>
                <a:cs typeface="Arial" panose="020B0604020202020204" pitchFamily="34" charset="0"/>
                <a:sym typeface="Roboto"/>
              </a:rPr>
              <a:t>CHƯƠNG TRÌNH ETEP</a:t>
            </a:r>
            <a:endParaRPr kumimoji="0" sz="1400" b="0" i="0" u="none" strike="noStrike" kern="0" cap="none" spc="0" normalizeH="0" baseline="0" noProof="0">
              <a:ln>
                <a:noFill/>
              </a:ln>
              <a:solidFill>
                <a:prstClr val="black"/>
              </a:solidFill>
              <a:effectLst/>
              <a:uLnTx/>
              <a:uFillTx/>
              <a:latin typeface="Calibri" panose="020F0502020204030204" pitchFamily="34" charset="0"/>
              <a:ea typeface="Roboto" panose="02000000000000000000" pitchFamily="2" charset="0"/>
              <a:cs typeface="Arial" panose="020B0604020202020204" pitchFamily="34" charset="0"/>
              <a:sym typeface="Calibri"/>
            </a:endParaRPr>
          </a:p>
        </p:txBody>
      </p:sp>
      <p:sp>
        <p:nvSpPr>
          <p:cNvPr id="10" name="Date Placeholder 9"/>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13" name="Footer Placeholder 1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14" name="Slide Number Placeholder 1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3469122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9" name="Straight Connector 8"/>
          <p:cNvCxnSpPr/>
          <p:nvPr userDrawn="1"/>
        </p:nvCxnSpPr>
        <p:spPr>
          <a:xfrm>
            <a:off x="-10962" y="834373"/>
            <a:ext cx="10670531"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a:stretch>
            <a:fillRect/>
          </a:stretch>
        </p:blipFill>
        <p:spPr>
          <a:xfrm>
            <a:off x="3552" y="6029013"/>
            <a:ext cx="12184896" cy="828987"/>
          </a:xfrm>
          <a:prstGeom prst="rect">
            <a:avLst/>
          </a:prstGeom>
        </p:spPr>
      </p:pic>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a:xfrm>
            <a:off x="335279" y="1014191"/>
            <a:ext cx="11490959" cy="50771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1537738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1">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3552" y="6029013"/>
            <a:ext cx="12184896" cy="828987"/>
          </a:xfrm>
          <a:prstGeom prst="rect">
            <a:avLst/>
          </a:prstGeom>
        </p:spPr>
      </p:pic>
      <p:sp>
        <p:nvSpPr>
          <p:cNvPr id="2" name="Title 1"/>
          <p:cNvSpPr>
            <a:spLocks noGrp="1"/>
          </p:cNvSpPr>
          <p:nvPr>
            <p:ph type="title"/>
          </p:nvPr>
        </p:nvSpPr>
        <p:spPr>
          <a:xfrm>
            <a:off x="831850" y="1030133"/>
            <a:ext cx="10515600" cy="2852737"/>
          </a:xfrm>
        </p:spPr>
        <p:txBody>
          <a:bodyPr anchor="ctr">
            <a:normAutofit/>
          </a:bodyPr>
          <a:lstStyle>
            <a:lvl1pPr algn="ctr">
              <a:defRPr sz="4000">
                <a:solidFill>
                  <a:srgbClr val="FF000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831850" y="3882871"/>
            <a:ext cx="10515600" cy="2146142"/>
          </a:xfrm>
        </p:spPr>
        <p:txBody>
          <a:bodyPr>
            <a:normAutofit/>
          </a:bodyPr>
          <a:lstStyle>
            <a:lvl1pPr marL="0" indent="0" algn="r">
              <a:buNone/>
              <a:defRPr sz="3200">
                <a:solidFill>
                  <a:srgbClr val="0070C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3739852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stretch>
            <a:fillRect/>
          </a:stretch>
        </p:blipFill>
        <p:spPr>
          <a:xfrm>
            <a:off x="3552" y="6029013"/>
            <a:ext cx="12184896" cy="828987"/>
          </a:xfrm>
          <a:prstGeom prst="rect">
            <a:avLst/>
          </a:prstGeom>
        </p:spPr>
      </p:pic>
      <p:sp>
        <p:nvSpPr>
          <p:cNvPr id="3" name="Text Placeholder 2"/>
          <p:cNvSpPr>
            <a:spLocks noGrp="1"/>
          </p:cNvSpPr>
          <p:nvPr>
            <p:ph type="body" idx="1"/>
          </p:nvPr>
        </p:nvSpPr>
        <p:spPr>
          <a:xfrm>
            <a:off x="335280" y="1001062"/>
            <a:ext cx="5662296" cy="707824"/>
          </a:xfrm>
        </p:spPr>
        <p:style>
          <a:lnRef idx="1">
            <a:schemeClr val="accent5"/>
          </a:lnRef>
          <a:fillRef idx="3">
            <a:schemeClr val="accent5"/>
          </a:fillRef>
          <a:effectRef idx="2">
            <a:schemeClr val="accent5"/>
          </a:effectRef>
          <a:fontRef idx="none"/>
        </p:style>
        <p:txBody>
          <a:bodyPr anchor="ctr">
            <a:normAutofit/>
          </a:bodyPr>
          <a:lstStyle>
            <a:lvl1pPr marL="0" indent="0" algn="ctr">
              <a:buNone/>
              <a:defRPr sz="3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35280" y="1708886"/>
            <a:ext cx="5662295" cy="4382471"/>
          </a:xfrm>
        </p:spPr>
        <p:style>
          <a:lnRef idx="1">
            <a:schemeClr val="accent5"/>
          </a:lnRef>
          <a:fillRef idx="2">
            <a:schemeClr val="accent5"/>
          </a:fillRef>
          <a:effectRef idx="1">
            <a:schemeClr val="accent5"/>
          </a:effectRef>
          <a:fontRef idx="none"/>
        </p:style>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001062"/>
            <a:ext cx="5654038" cy="707824"/>
          </a:xfrm>
        </p:spPr>
        <p:style>
          <a:lnRef idx="1">
            <a:schemeClr val="accent5"/>
          </a:lnRef>
          <a:fillRef idx="3">
            <a:schemeClr val="accent5"/>
          </a:fillRef>
          <a:effectRef idx="2">
            <a:schemeClr val="accent5"/>
          </a:effectRef>
          <a:fontRef idx="none"/>
        </p:style>
        <p:txBody>
          <a:bodyPr anchor="ctr">
            <a:normAutofit/>
          </a:bodyPr>
          <a:lstStyle>
            <a:lvl1pPr marL="0" indent="0" algn="ctr">
              <a:buNone/>
              <a:defRPr sz="3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708887"/>
            <a:ext cx="5654038" cy="4382470"/>
          </a:xfrm>
        </p:spPr>
        <p:style>
          <a:lnRef idx="1">
            <a:schemeClr val="accent5"/>
          </a:lnRef>
          <a:fillRef idx="2">
            <a:schemeClr val="accent5"/>
          </a:fillRef>
          <a:effectRef idx="1">
            <a:schemeClr val="accent5"/>
          </a:effectRef>
          <a:fontRef idx="none"/>
        </p:style>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cxnSp>
        <p:nvCxnSpPr>
          <p:cNvPr id="13" name="Straight Connector 12"/>
          <p:cNvCxnSpPr/>
          <p:nvPr userDrawn="1"/>
        </p:nvCxnSpPr>
        <p:spPr>
          <a:xfrm>
            <a:off x="-10962" y="834373"/>
            <a:ext cx="10670531"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p:nvPr>
        </p:nvSpPr>
        <p:spPr>
          <a:xfrm>
            <a:off x="335280" y="94746"/>
            <a:ext cx="10199370" cy="622154"/>
          </a:xfrm>
        </p:spPr>
        <p:txBody>
          <a:bodyPr/>
          <a:lstStyle>
            <a:lvl1pPr>
              <a:defRPr b="1"/>
            </a:lvl1pPr>
          </a:lstStyle>
          <a:p>
            <a:r>
              <a:rPr lang="en-US"/>
              <a:t>Click to edit Master title style</a:t>
            </a:r>
          </a:p>
        </p:txBody>
      </p:sp>
    </p:spTree>
    <p:extLst>
      <p:ext uri="{BB962C8B-B14F-4D97-AF65-F5344CB8AC3E}">
        <p14:creationId xmlns:p14="http://schemas.microsoft.com/office/powerpoint/2010/main" val="37349867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stretch>
            <a:fillRect/>
          </a:stretch>
        </p:blipFill>
        <p:spPr>
          <a:xfrm>
            <a:off x="3552" y="6029013"/>
            <a:ext cx="12184896" cy="828987"/>
          </a:xfrm>
          <a:prstGeom prst="rect">
            <a:avLst/>
          </a:prstGeom>
        </p:spPr>
      </p:pic>
      <p:sp>
        <p:nvSpPr>
          <p:cNvPr id="2" name="Title 1"/>
          <p:cNvSpPr>
            <a:spLocks noGrp="1"/>
          </p:cNvSpPr>
          <p:nvPr>
            <p:ph type="title"/>
          </p:nvPr>
        </p:nvSpPr>
        <p:spPr/>
        <p:txBody>
          <a:bodyPr/>
          <a:lstStyle>
            <a:lvl1pPr>
              <a:defRPr b="1"/>
            </a:lvl1pPr>
          </a:lstStyle>
          <a:p>
            <a:r>
              <a:rPr lang="en-US"/>
              <a:t>Click to edit Master title style</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cxnSp>
        <p:nvCxnSpPr>
          <p:cNvPr id="9" name="Straight Connector 8"/>
          <p:cNvCxnSpPr/>
          <p:nvPr userDrawn="1"/>
        </p:nvCxnSpPr>
        <p:spPr>
          <a:xfrm>
            <a:off x="-10962" y="834373"/>
            <a:ext cx="10670531"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0" name="Content Placeholder 3"/>
          <p:cNvSpPr>
            <a:spLocks noGrp="1"/>
          </p:cNvSpPr>
          <p:nvPr>
            <p:ph sz="half" idx="2"/>
          </p:nvPr>
        </p:nvSpPr>
        <p:spPr>
          <a:xfrm>
            <a:off x="335280" y="1014192"/>
            <a:ext cx="5662295" cy="50771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5"/>
          <p:cNvSpPr>
            <a:spLocks noGrp="1"/>
          </p:cNvSpPr>
          <p:nvPr>
            <p:ph sz="quarter" idx="4"/>
          </p:nvPr>
        </p:nvSpPr>
        <p:spPr>
          <a:xfrm>
            <a:off x="6172200" y="1014192"/>
            <a:ext cx="5654038" cy="507716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89281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3552" y="6029013"/>
            <a:ext cx="12184896" cy="828987"/>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cxnSp>
        <p:nvCxnSpPr>
          <p:cNvPr id="7" name="Straight Connector 6"/>
          <p:cNvCxnSpPr/>
          <p:nvPr userDrawn="1"/>
        </p:nvCxnSpPr>
        <p:spPr>
          <a:xfrm>
            <a:off x="-10962" y="834373"/>
            <a:ext cx="10670531"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3898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3552" y="6029013"/>
            <a:ext cx="12184896" cy="828987"/>
          </a:xfrm>
          <a:prstGeom prst="rect">
            <a:avLst/>
          </a:prstGeom>
        </p:spPr>
      </p:pic>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3283897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3552" y="6029013"/>
            <a:ext cx="12184896" cy="828987"/>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312864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3552" y="6029013"/>
            <a:ext cx="12184896" cy="828987"/>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12305937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3552" y="6029013"/>
            <a:ext cx="12184896" cy="828987"/>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cxnSp>
        <p:nvCxnSpPr>
          <p:cNvPr id="9" name="Straight Connector 8"/>
          <p:cNvCxnSpPr/>
          <p:nvPr userDrawn="1"/>
        </p:nvCxnSpPr>
        <p:spPr>
          <a:xfrm>
            <a:off x="-10962" y="834373"/>
            <a:ext cx="10670531"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14786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3552" y="6029013"/>
            <a:ext cx="12184896" cy="828987"/>
          </a:xfrm>
          <a:prstGeom prst="rect">
            <a:avLst/>
          </a:prstGeom>
        </p:spPr>
      </p:pic>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11400599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39"/>
        <p:cNvGrpSpPr/>
        <p:nvPr/>
      </p:nvGrpSpPr>
      <p:grpSpPr>
        <a:xfrm>
          <a:off x="0" y="0"/>
          <a:ext cx="0" cy="0"/>
          <a:chOff x="0" y="0"/>
          <a:chExt cx="0" cy="0"/>
        </a:xfrm>
      </p:grpSpPr>
      <p:sp>
        <p:nvSpPr>
          <p:cNvPr id="40" name="Google Shape;40;p60"/>
          <p:cNvSpPr txBox="1">
            <a:spLocks noGrp="1"/>
          </p:cNvSpPr>
          <p:nvPr>
            <p:ph type="dt" idx="10"/>
          </p:nvPr>
        </p:nvSpPr>
        <p:spPr>
          <a:xfrm>
            <a:off x="9347200" y="6243667"/>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41" name="Google Shape;41;p60"/>
          <p:cNvSpPr txBox="1">
            <a:spLocks noGrp="1"/>
          </p:cNvSpPr>
          <p:nvPr>
            <p:ph type="ftr" idx="11"/>
          </p:nvPr>
        </p:nvSpPr>
        <p:spPr>
          <a:xfrm>
            <a:off x="4216400" y="6492884"/>
            <a:ext cx="37592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42" name="Google Shape;42;p60"/>
          <p:cNvSpPr txBox="1">
            <a:spLocks noGrp="1"/>
          </p:cNvSpPr>
          <p:nvPr>
            <p:ph type="sldNum" idx="12"/>
          </p:nvPr>
        </p:nvSpPr>
        <p:spPr>
          <a:xfrm>
            <a:off x="0" y="1066800"/>
            <a:ext cx="711200" cy="244476"/>
          </a:xfrm>
          <a:prstGeom prst="rect">
            <a:avLst/>
          </a:prstGeom>
          <a:noFill/>
          <a:ln>
            <a:noFill/>
          </a:ln>
        </p:spPr>
        <p:txBody>
          <a:bodyPr spcFirstLastPara="1" wrap="square" lIns="91425" tIns="45700" rIns="91425" bIns="45700" anchor="ctr" anchorCtr="0">
            <a:normAutofit/>
          </a:bodyPr>
          <a:lstStyle>
            <a:lvl1pPr marL="0" marR="0" lvl="0"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1pPr>
            <a:lvl2pPr marL="0" marR="0" lvl="1"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2pPr>
            <a:lvl3pPr marL="0" marR="0" lvl="2"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3pPr>
            <a:lvl4pPr marL="0" marR="0" lvl="3"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4pPr>
            <a:lvl5pPr marL="0" marR="0" lvl="4"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5pPr>
            <a:lvl6pPr marL="0" marR="0" lvl="5"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6pPr>
            <a:lvl7pPr marL="0" marR="0" lvl="6"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7pPr>
            <a:lvl8pPr marL="0" marR="0" lvl="7"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8pPr>
            <a:lvl9pPr marL="0" marR="0" lvl="8" indent="0" algn="ctr">
              <a:lnSpc>
                <a:spcPct val="100000"/>
              </a:lnSpc>
              <a:spcBef>
                <a:spcPts val="0"/>
              </a:spcBef>
              <a:spcAft>
                <a:spcPts val="0"/>
              </a:spcAft>
              <a:buClr>
                <a:srgbClr val="FFFFFF"/>
              </a:buClr>
              <a:buSzPts val="1050"/>
              <a:buFont typeface="Twentieth Century"/>
              <a:buNone/>
              <a:defRPr sz="1050" b="1" i="0" u="none" strike="noStrike" cap="none">
                <a:solidFill>
                  <a:srgbClr val="FFFFFF"/>
                </a:solidFill>
                <a:latin typeface="Twentieth Century"/>
                <a:ea typeface="Twentieth Century"/>
                <a:cs typeface="Twentieth Century"/>
                <a:sym typeface="Twentieth Century"/>
              </a:defRPr>
            </a:lvl9pPr>
          </a:lstStyle>
          <a:p>
            <a:pPr marL="0" marR="0" lvl="0" indent="0" algn="ctr" defTabSz="914400" rtl="0" eaLnBrk="1" fontAlgn="auto" latinLnBrk="0" hangingPunct="1">
              <a:lnSpc>
                <a:spcPct val="100000"/>
              </a:lnSpc>
              <a:spcBef>
                <a:spcPts val="0"/>
              </a:spcBef>
              <a:spcAft>
                <a:spcPts val="0"/>
              </a:spcAft>
              <a:buClr>
                <a:srgbClr val="FFFFFF"/>
              </a:buClr>
              <a:buSzPts val="1050"/>
              <a:buFont typeface="Twentieth Century"/>
              <a:buNone/>
              <a:tabLst/>
              <a:defRPr/>
            </a:pPr>
            <a:fld id="{00000000-1234-1234-1234-123412341234}" type="slidenum">
              <a:rPr kumimoji="0" lang="en-US" sz="1050" b="1" i="0" u="none" strike="noStrike" kern="0" cap="none" spc="0" normalizeH="0" baseline="0" noProof="0">
                <a:ln>
                  <a:noFill/>
                </a:ln>
                <a:solidFill>
                  <a:srgbClr val="FFFFFF"/>
                </a:solidFill>
                <a:effectLst/>
                <a:uLnTx/>
                <a:uFillTx/>
                <a:latin typeface="Twentieth Century"/>
                <a:sym typeface="Twentieth Century"/>
              </a:rPr>
              <a:pPr marL="0" marR="0" lvl="0" indent="0" algn="ctr" defTabSz="914400" rtl="0" eaLnBrk="1" fontAlgn="auto" latinLnBrk="0" hangingPunct="1">
                <a:lnSpc>
                  <a:spcPct val="100000"/>
                </a:lnSpc>
                <a:spcBef>
                  <a:spcPts val="0"/>
                </a:spcBef>
                <a:spcAft>
                  <a:spcPts val="0"/>
                </a:spcAft>
                <a:buClr>
                  <a:srgbClr val="FFFFFF"/>
                </a:buClr>
                <a:buSzPts val="1050"/>
                <a:buFont typeface="Twentieth Century"/>
                <a:buNone/>
                <a:tabLst/>
                <a:defRPr/>
              </a:pPr>
              <a:t>‹#›</a:t>
            </a:fld>
            <a:endParaRPr kumimoji="0" sz="1050" b="1" i="0" u="none" strike="noStrike" kern="0" cap="none" spc="0" normalizeH="0" baseline="0" noProof="0">
              <a:ln>
                <a:noFill/>
              </a:ln>
              <a:solidFill>
                <a:srgbClr val="FFFFFF"/>
              </a:solidFill>
              <a:effectLst/>
              <a:uLnTx/>
              <a:uFillTx/>
              <a:latin typeface="Twentieth Century"/>
              <a:sym typeface="Twentieth Century"/>
            </a:endParaRPr>
          </a:p>
        </p:txBody>
      </p:sp>
    </p:spTree>
    <p:extLst>
      <p:ext uri="{BB962C8B-B14F-4D97-AF65-F5344CB8AC3E}">
        <p14:creationId xmlns:p14="http://schemas.microsoft.com/office/powerpoint/2010/main" val="16964779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Shape 3"/>
          <p:cNvSpPr>
            <a:spLocks noGrp="1"/>
          </p:cNvSpPr>
          <p:nvPr>
            <p:ph type="dt" sz="half" idx="10"/>
          </p:nvPr>
        </p:nvSpPr>
        <p:spPr>
          <a:xfrm>
            <a:off x="8940800" y="6248409"/>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898989"/>
                </a:solidFill>
                <a:effectLst/>
                <a:uLnTx/>
                <a:uFillTx/>
                <a:latin typeface="Tw Cen MT" panose="020B0602020104020603"/>
                <a:ea typeface="+mn-ea"/>
                <a:cs typeface="Arial"/>
                <a:sym typeface="Arial"/>
              </a:rPr>
              <a:t>11/8/2018</a:t>
            </a:r>
            <a:endParaRPr kumimoji="0" lang="en-US" sz="1200" b="0" i="0" u="none" strike="noStrike" kern="1200" cap="none" spc="0" normalizeH="0" baseline="0" noProof="0" dirty="0">
              <a:ln>
                <a:noFill/>
              </a:ln>
              <a:solidFill>
                <a:srgbClr val="898989"/>
              </a:solidFill>
              <a:effectLst/>
              <a:uLnTx/>
              <a:uFillTx/>
              <a:latin typeface="Tw Cen MT" panose="020B0602020104020603"/>
              <a:ea typeface="+mn-ea"/>
              <a:cs typeface="Arial"/>
              <a:sym typeface="Arial"/>
            </a:endParaRPr>
          </a:p>
        </p:txBody>
      </p:sp>
      <p:sp>
        <p:nvSpPr>
          <p:cNvPr id="5" name="Shape 4"/>
          <p:cNvSpPr>
            <a:spLocks noGrp="1"/>
          </p:cNvSpPr>
          <p:nvPr>
            <p:ph type="ftr" sz="quarter" idx="11"/>
          </p:nvPr>
        </p:nvSpPr>
        <p:spPr>
          <a:xfrm>
            <a:off x="4165600" y="6248408"/>
            <a:ext cx="32512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898989"/>
                </a:solidFill>
                <a:effectLst/>
                <a:uLnTx/>
                <a:uFillTx/>
                <a:latin typeface="Tw Cen MT" panose="020B0602020104020603"/>
                <a:ea typeface="+mn-ea"/>
                <a:cs typeface="Arial"/>
                <a:sym typeface="Arial"/>
              </a:rPr>
              <a:t>HCMUE</a:t>
            </a:r>
          </a:p>
        </p:txBody>
      </p:sp>
      <p:sp>
        <p:nvSpPr>
          <p:cNvPr id="6" name="Shape 5"/>
          <p:cNvSpPr>
            <a:spLocks noGrp="1"/>
          </p:cNvSpPr>
          <p:nvPr>
            <p:ph type="sldNum" sz="quarter" idx="12"/>
          </p:nvPr>
        </p:nvSpPr>
        <p:spPr>
          <a:xfrm>
            <a:off x="0" y="1096962"/>
            <a:ext cx="711200" cy="244476"/>
          </a:xfrm>
        </p:spPr>
        <p:txBody>
          <a:bodyPr/>
          <a:lstStyle>
            <a:lvl1pPr>
              <a:defRPr>
                <a:solidFill>
                  <a:srgbClr val="FFFFFF"/>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AD93096-5B34-4342-9326-69289CEAE4C2}" type="slidenum">
              <a:rPr kumimoji="0" lang="en-US" sz="1050" b="1" i="0" u="none" strike="noStrike" kern="1200" cap="none" spc="0" normalizeH="0" baseline="0" noProof="0" smtClean="0">
                <a:ln>
                  <a:noFill/>
                </a:ln>
                <a:solidFill>
                  <a:srgbClr val="FFFFFF"/>
                </a:solidFill>
                <a:effectLst/>
                <a:uLnTx/>
                <a:uFillTx/>
                <a:latin typeface="Tw Cen MT" panose="020B0602020104020603"/>
                <a:ea typeface="+mn-ea"/>
                <a:cs typeface="Arial"/>
                <a:sym typeface="Arial"/>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50" b="1" i="0" u="none" strike="noStrike" kern="1200" cap="none" spc="0" normalizeH="0" baseline="0" noProof="0" dirty="0">
              <a:ln>
                <a:noFill/>
              </a:ln>
              <a:solidFill>
                <a:srgbClr val="FFFFFF"/>
              </a:solidFill>
              <a:effectLst/>
              <a:uLnTx/>
              <a:uFillTx/>
              <a:latin typeface="Tw Cen MT" panose="020B0602020104020603"/>
              <a:ea typeface="+mn-ea"/>
              <a:cs typeface="Arial"/>
              <a:sym typeface="Arial"/>
            </a:endParaRPr>
          </a:p>
        </p:txBody>
      </p:sp>
      <p:sp>
        <p:nvSpPr>
          <p:cNvPr id="8" name="Shape 7"/>
          <p:cNvSpPr>
            <a:spLocks noGrp="1"/>
          </p:cNvSpPr>
          <p:nvPr>
            <p:ph sz="quarter" idx="1"/>
          </p:nvPr>
        </p:nvSpPr>
        <p:spPr>
          <a:xfrm>
            <a:off x="816864" y="1600200"/>
            <a:ext cx="10871200" cy="4495800"/>
          </a:xfrm>
        </p:spPr>
        <p:txBody>
          <a:bodyPr/>
          <a:lstStyle>
            <a:lvl1pPr marL="0" indent="0">
              <a:buNone/>
              <a:defRPr sz="2400">
                <a:solidFill>
                  <a:srgbClr val="0000CC"/>
                </a:solidFill>
                <a:latin typeface="Arial" panose="020B0604020202020204" pitchFamily="34" charset="0"/>
                <a:cs typeface="Arial" panose="020B0604020202020204" pitchFamily="34" charset="0"/>
              </a:defRPr>
            </a:lvl1pPr>
          </a:lstStyle>
          <a:p>
            <a:pPr lvl="0"/>
            <a:endParaRPr lang="en-US" dirty="0"/>
          </a:p>
        </p:txBody>
      </p:sp>
      <p:sp>
        <p:nvSpPr>
          <p:cNvPr id="7" name="Title Placeholder 21"/>
          <p:cNvSpPr>
            <a:spLocks noGrp="1"/>
          </p:cNvSpPr>
          <p:nvPr>
            <p:ph type="title"/>
          </p:nvPr>
        </p:nvSpPr>
        <p:spPr>
          <a:xfrm>
            <a:off x="4551" y="0"/>
            <a:ext cx="10257055" cy="1032354"/>
          </a:xfrm>
          <a:prstGeom prst="rect">
            <a:avLst/>
          </a:prstGeom>
        </p:spPr>
        <p:txBody>
          <a:bodyPr vert="horz" anchor="ctr">
            <a:normAutofit/>
          </a:bodyPr>
          <a:lstStyle>
            <a:lvl1pPr algn="ctr">
              <a:defRPr sz="2800">
                <a:solidFill>
                  <a:srgbClr val="FF0000"/>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7327312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panose="020F0502020204030204"/>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Tx/>
              <a:buSzPts val="1400"/>
              <a:buFontTx/>
              <a:buNone/>
              <a:tabLst/>
              <a:defRPr/>
            </a:pPr>
            <a:endParaRPr kumimoji="0" sz="1200" b="0" i="0" u="none" strike="noStrike" kern="1200" cap="none" spc="0" normalizeH="0" baseline="0" noProof="0">
              <a:ln>
                <a:noFill/>
              </a:ln>
              <a:solidFill>
                <a:srgbClr val="898989"/>
              </a:solidFill>
              <a:effectLst/>
              <a:uLnTx/>
              <a:uFillTx/>
              <a:latin typeface="Tw Cen MT" panose="020B0602020104020603"/>
              <a:ea typeface="+mn-ea"/>
              <a:cs typeface="Arial"/>
              <a:sym typeface="Arial"/>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Tx/>
              <a:buSzPts val="1400"/>
              <a:buFontTx/>
              <a:buNone/>
              <a:tabLst/>
              <a:defRPr/>
            </a:pPr>
            <a:endParaRPr kumimoji="0" sz="1050" b="0" i="0" u="none" strike="noStrike" kern="1200" cap="none" spc="0" normalizeH="0" baseline="0" noProof="0">
              <a:ln>
                <a:noFill/>
              </a:ln>
              <a:solidFill>
                <a:srgbClr val="898989"/>
              </a:solidFill>
              <a:effectLst/>
              <a:uLnTx/>
              <a:uFillTx/>
              <a:latin typeface="Tw Cen MT" panose="020B0602020104020603"/>
              <a:ea typeface="+mn-ea"/>
              <a:cs typeface="Arial"/>
              <a:sym typeface="Arial"/>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050" b="1" i="0" u="none" strike="noStrike" kern="1200" cap="none" spc="0" normalizeH="0" baseline="0" noProof="0">
                <a:ln>
                  <a:noFill/>
                </a:ln>
                <a:solidFill>
                  <a:srgbClr val="FFFFFF"/>
                </a:solidFill>
                <a:effectLst/>
                <a:uLnTx/>
                <a:uFillTx/>
                <a:latin typeface="Tw Cen MT" panose="020B0602020104020603"/>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050" b="1" i="0" u="none" strike="noStrike" kern="1200" cap="none" spc="0" normalizeH="0" baseline="0" noProof="0">
              <a:ln>
                <a:noFill/>
              </a:ln>
              <a:solidFill>
                <a:srgbClr val="FFFFFF"/>
              </a:solidFill>
              <a:effectLst/>
              <a:uLnTx/>
              <a:uFillTx/>
              <a:latin typeface="Tw Cen MT" panose="020B0602020104020603"/>
              <a:ea typeface="+mn-ea"/>
              <a:cs typeface="Arial"/>
              <a:sym typeface="Arial"/>
            </a:endParaRPr>
          </a:p>
        </p:txBody>
      </p:sp>
    </p:spTree>
    <p:extLst>
      <p:ext uri="{BB962C8B-B14F-4D97-AF65-F5344CB8AC3E}">
        <p14:creationId xmlns:p14="http://schemas.microsoft.com/office/powerpoint/2010/main" val="39753207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2F7BA-6D9F-4F06-8F72-E04E819242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4B3F1B-90E5-4578-A590-3CC940B34C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8400D7-BF64-481B-A527-ADF8F18917C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798E1B-59C6-4534-A1A4-632CB2A4769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6ECEC54-F9C3-4DC3-8489-69F32568A80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F4396E54-A1E6-403C-9202-D307B89819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289DB-40A3-4CBD-8B68-65C35E974D5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90800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2AD09-273C-4557-8259-A397C9F401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3C825C-65E1-4F34-B1E9-AB3699C73E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86A3DB-7EE6-4718-B1AA-0CDB8A07924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798E1B-59C6-4534-A1A4-632CB2A4769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97F866F-FED3-4452-A490-DABA2E1091E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91D0D494-86BA-444F-8737-E7F3F9F1090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289DB-40A3-4CBD-8B68-65C35E974D5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73339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8EAFD-D8EB-469A-9867-FC670E9EB6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A43264C-8CC6-4181-9304-C68F048ECC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A2A0DA-21D4-48CB-AEA7-6909001F2EB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798E1B-59C6-4534-A1A4-632CB2A4769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EB7ADDE-A3BA-44F6-97A5-850876C32DF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F7F63681-B69C-4DEE-A2AD-D0084E74AA1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289DB-40A3-4CBD-8B68-65C35E974D5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29293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90CBC-0B9E-4420-86F4-85A183A20F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CC232-4C9D-426F-B3F8-05568FB072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E0DA35-BE60-4ADC-9B2C-527AA9FA67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3BFF88-0C3E-4E20-AEC2-C755BB6C956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798E1B-59C6-4534-A1A4-632CB2A4769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644264EA-0570-45B4-8E65-014B7AD79F4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DAB6AD90-BCB5-458E-8617-BB6F6C57CE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289DB-40A3-4CBD-8B68-65C35E974D5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19461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79949-91C9-4D0E-A177-1A8CAA72D9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42E9CE-CF03-4217-9026-1138F365C9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E58B3A-F713-4DA3-BE64-E959A79D45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8F6373-E669-4AB7-928E-3F78ABC128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120E0D-715E-4ECE-B31D-DAB41EDD94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DDA683-D399-4424-B363-C3158660332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798E1B-59C6-4534-A1A4-632CB2A4769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1FFDBFB0-82FE-45C5-A115-6F3BC20D199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694FB363-37DC-471B-BA35-39FC3C27F24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289DB-40A3-4CBD-8B68-65C35E974D5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63654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9F9B4-93E9-4F64-8B80-B859E8476D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E63910-C560-4C72-8745-ABEFC895C8C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798E1B-59C6-4534-A1A4-632CB2A4769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A24A816C-D83C-4353-95DD-DB5A7F5C549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5B45E350-7EB8-4750-B96A-1C22B7D272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289DB-40A3-4CBD-8B68-65C35E974D5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59716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E57DA0-CDB7-4FA3-8B56-F286CBF46EA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798E1B-59C6-4534-A1A4-632CB2A4769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DFA38518-A624-4B4E-B2AD-0E1E021F64C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158AF76C-6A97-4652-816B-834E042E734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289DB-40A3-4CBD-8B68-65C35E974D5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68773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FAF80-755A-456D-9C1B-79F183B612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94C7EB-0B5E-4774-A46C-EDCB063C5C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87E15C-AF94-4CC2-823B-A68D3C566E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7D0A82-08FC-4083-A305-403CB98206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798E1B-59C6-4534-A1A4-632CB2A4769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4CED1517-710E-4E5F-82D0-C40279B3FB0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59A90ADB-CA6A-4FC4-A125-6A9CF04E63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289DB-40A3-4CBD-8B68-65C35E974D5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17049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B2633-BEEF-4DD9-B5D4-6FCC63C215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9B5C52-83CF-4719-B231-1ABF495B9A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C10BD2-AA60-4361-8023-EFE13070EA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656FF3-F87A-421E-ACF0-AD0A8564D93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798E1B-59C6-4534-A1A4-632CB2A4769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0349D572-F1D2-4273-B7CF-49352C41FED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2AFFEF8D-3D44-41F9-B1FC-EDA844B69E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289DB-40A3-4CBD-8B68-65C35E974D5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68559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83DD4-44EB-4763-BD9C-310A4F9592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F0F1EA0-BF5A-4797-AE04-A437ECB835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3B46D4-1573-40F8-846D-FEEB89F1A48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798E1B-59C6-4534-A1A4-632CB2A4769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A017421-B352-4F55-9025-F0F045A8B2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F9756790-E1FA-401C-BF94-89CFAA2B284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289DB-40A3-4CBD-8B68-65C35E974D5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4129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9BD50B-60B9-4C1A-8B61-B60544C473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2687FB-C523-4509-8BB6-281907CB7E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49556F-1539-44C7-B8FF-9171F8B6F7D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798E1B-59C6-4534-A1A4-632CB2A4769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3575130-0504-4A55-8AB9-64FFD207169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CAE7BAF-714D-4A49-8D99-E896631AC2B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289DB-40A3-4CBD-8B68-65C35E974D5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93648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641"/>
        <p:cNvGrpSpPr/>
        <p:nvPr/>
      </p:nvGrpSpPr>
      <p:grpSpPr>
        <a:xfrm>
          <a:off x="0" y="0"/>
          <a:ext cx="0" cy="0"/>
          <a:chOff x="0" y="0"/>
          <a:chExt cx="0" cy="0"/>
        </a:xfrm>
      </p:grpSpPr>
    </p:spTree>
    <p:extLst>
      <p:ext uri="{BB962C8B-B14F-4D97-AF65-F5344CB8AC3E}">
        <p14:creationId xmlns:p14="http://schemas.microsoft.com/office/powerpoint/2010/main" val="11201201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IMAGE AND CONTENTS LAYOUT_02">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2A63685B-5063-4C41-9D58-B233215F828A}"/>
              </a:ext>
            </a:extLst>
          </p:cNvPr>
          <p:cNvGrpSpPr/>
          <p:nvPr userDrawn="1"/>
        </p:nvGrpSpPr>
        <p:grpSpPr>
          <a:xfrm>
            <a:off x="8914195" y="1702663"/>
            <a:ext cx="2307768" cy="2309828"/>
            <a:chOff x="8582298" y="2310847"/>
            <a:chExt cx="2026966" cy="2028775"/>
          </a:xfrm>
        </p:grpSpPr>
        <p:sp>
          <p:nvSpPr>
            <p:cNvPr id="10" name="Oval 9"/>
            <p:cNvSpPr/>
            <p:nvPr/>
          </p:nvSpPr>
          <p:spPr>
            <a:xfrm>
              <a:off x="8582298" y="2310847"/>
              <a:ext cx="2026966" cy="2028775"/>
            </a:xfrm>
            <a:prstGeom prst="ellipse">
              <a:avLst/>
            </a:prstGeom>
            <a:noFill/>
            <a:ln w="158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Oval 11"/>
            <p:cNvSpPr/>
            <p:nvPr/>
          </p:nvSpPr>
          <p:spPr>
            <a:xfrm>
              <a:off x="10287809" y="2607228"/>
              <a:ext cx="205017" cy="205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5" name="그룹 4">
            <a:extLst>
              <a:ext uri="{FF2B5EF4-FFF2-40B4-BE49-F238E27FC236}">
                <a16:creationId xmlns:a16="http://schemas.microsoft.com/office/drawing/2014/main" id="{C14116F5-393E-4744-A622-A82EEA785FE3}"/>
              </a:ext>
            </a:extLst>
          </p:cNvPr>
          <p:cNvGrpSpPr/>
          <p:nvPr userDrawn="1"/>
        </p:nvGrpSpPr>
        <p:grpSpPr>
          <a:xfrm>
            <a:off x="925989" y="1702663"/>
            <a:ext cx="2307768" cy="2309828"/>
            <a:chOff x="853440" y="2310847"/>
            <a:chExt cx="2026966" cy="2028775"/>
          </a:xfrm>
        </p:grpSpPr>
        <p:sp>
          <p:nvSpPr>
            <p:cNvPr id="14" name="Oval 13"/>
            <p:cNvSpPr/>
            <p:nvPr/>
          </p:nvSpPr>
          <p:spPr>
            <a:xfrm>
              <a:off x="853440" y="2310847"/>
              <a:ext cx="2026966" cy="2028775"/>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Oval 14"/>
            <p:cNvSpPr/>
            <p:nvPr/>
          </p:nvSpPr>
          <p:spPr>
            <a:xfrm>
              <a:off x="2558951" y="2607228"/>
              <a:ext cx="205017" cy="205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 name="그룹 3">
            <a:extLst>
              <a:ext uri="{FF2B5EF4-FFF2-40B4-BE49-F238E27FC236}">
                <a16:creationId xmlns:a16="http://schemas.microsoft.com/office/drawing/2014/main" id="{06FEAAE9-970B-4450-A325-434A1A5C7E5D}"/>
              </a:ext>
            </a:extLst>
          </p:cNvPr>
          <p:cNvGrpSpPr/>
          <p:nvPr userDrawn="1"/>
        </p:nvGrpSpPr>
        <p:grpSpPr>
          <a:xfrm>
            <a:off x="4920091" y="1702663"/>
            <a:ext cx="2307768" cy="2309828"/>
            <a:chOff x="4717869" y="2310847"/>
            <a:chExt cx="2026966" cy="2028775"/>
          </a:xfrm>
        </p:grpSpPr>
        <p:sp>
          <p:nvSpPr>
            <p:cNvPr id="17" name="Oval 16"/>
            <p:cNvSpPr/>
            <p:nvPr/>
          </p:nvSpPr>
          <p:spPr>
            <a:xfrm>
              <a:off x="4717869" y="2310847"/>
              <a:ext cx="2026966" cy="2028775"/>
            </a:xfrm>
            <a:prstGeom prst="ellipse">
              <a:avLst/>
            </a:prstGeom>
            <a:noFill/>
            <a:ln w="158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7"/>
            <p:cNvSpPr/>
            <p:nvPr/>
          </p:nvSpPr>
          <p:spPr>
            <a:xfrm>
              <a:off x="6423380" y="2607228"/>
              <a:ext cx="205017" cy="205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9" name="Picture Placeholder 2"/>
          <p:cNvSpPr>
            <a:spLocks noGrp="1"/>
          </p:cNvSpPr>
          <p:nvPr userDrawn="1">
            <p:ph type="pic" sz="quarter" idx="42" hasCustomPrompt="1"/>
          </p:nvPr>
        </p:nvSpPr>
        <p:spPr>
          <a:xfrm>
            <a:off x="1096184" y="1873775"/>
            <a:ext cx="1967385" cy="1967604"/>
          </a:xfrm>
          <a:prstGeom prst="ellipse">
            <a:avLst/>
          </a:prstGeom>
          <a:solidFill>
            <a:schemeClr val="bg1">
              <a:lumMod val="95000"/>
            </a:schemeClr>
          </a:solidFill>
        </p:spPr>
        <p:txBody>
          <a:bodyPr anchor="ctr"/>
          <a:lstStyle>
            <a:lvl1pPr marL="0" marR="0" indent="0" algn="ctr" defTabSz="914424"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20" name="Picture Placeholder 2"/>
          <p:cNvSpPr>
            <a:spLocks noGrp="1"/>
          </p:cNvSpPr>
          <p:nvPr userDrawn="1">
            <p:ph type="pic" sz="quarter" idx="43" hasCustomPrompt="1"/>
          </p:nvPr>
        </p:nvSpPr>
        <p:spPr>
          <a:xfrm>
            <a:off x="5090285" y="1873775"/>
            <a:ext cx="1967385" cy="1967604"/>
          </a:xfrm>
          <a:prstGeom prst="ellipse">
            <a:avLst/>
          </a:prstGeom>
          <a:solidFill>
            <a:schemeClr val="bg1">
              <a:lumMod val="95000"/>
            </a:schemeClr>
          </a:solidFill>
        </p:spPr>
        <p:txBody>
          <a:bodyPr anchor="ctr"/>
          <a:lstStyle>
            <a:lvl1pPr marL="0" marR="0" indent="0" algn="ctr" defTabSz="914424"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21" name="Picture Placeholder 2"/>
          <p:cNvSpPr>
            <a:spLocks noGrp="1"/>
          </p:cNvSpPr>
          <p:nvPr userDrawn="1">
            <p:ph type="pic" sz="quarter" idx="44" hasCustomPrompt="1"/>
          </p:nvPr>
        </p:nvSpPr>
        <p:spPr>
          <a:xfrm>
            <a:off x="9084389" y="1873775"/>
            <a:ext cx="1967385" cy="1967604"/>
          </a:xfrm>
          <a:prstGeom prst="ellipse">
            <a:avLst/>
          </a:prstGeom>
          <a:solidFill>
            <a:schemeClr val="bg1">
              <a:lumMod val="95000"/>
            </a:schemeClr>
          </a:solidFill>
        </p:spPr>
        <p:txBody>
          <a:bodyPr anchor="ctr"/>
          <a:lstStyle>
            <a:lvl1pPr marL="0" marR="0" indent="0" algn="ctr" defTabSz="914424"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cxnSp>
        <p:nvCxnSpPr>
          <p:cNvPr id="3" name="Straight Connector 2"/>
          <p:cNvCxnSpPr/>
          <p:nvPr userDrawn="1"/>
        </p:nvCxnSpPr>
        <p:spPr>
          <a:xfrm>
            <a:off x="848281" y="4911997"/>
            <a:ext cx="2463191"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4842382" y="4911997"/>
            <a:ext cx="2463191"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a:off x="8836486" y="4911997"/>
            <a:ext cx="2463191"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8" name="Text Placeholder 9">
            <a:extLst>
              <a:ext uri="{FF2B5EF4-FFF2-40B4-BE49-F238E27FC236}">
                <a16:creationId xmlns:a16="http://schemas.microsoft.com/office/drawing/2014/main" id="{73A474CB-69FD-4CBB-8A8B-BBEC652767E7}"/>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22" name="TextBox 21">
            <a:extLst>
              <a:ext uri="{FF2B5EF4-FFF2-40B4-BE49-F238E27FC236}">
                <a16:creationId xmlns:a16="http://schemas.microsoft.com/office/drawing/2014/main" id="{AD58C2A5-98FC-4D03-AF58-B0CF7460B76D}"/>
              </a:ext>
            </a:extLst>
          </p:cNvPr>
          <p:cNvSpPr txBox="1"/>
          <p:nvPr userDrawn="1"/>
        </p:nvSpPr>
        <p:spPr>
          <a:xfrm>
            <a:off x="0" y="6519447"/>
            <a:ext cx="12192000" cy="338554"/>
          </a:xfrm>
          <a:prstGeom prst="rect">
            <a:avLst/>
          </a:prstGeom>
          <a:gradFill flip="none" rotWithShape="1">
            <a:gsLst>
              <a:gs pos="77000">
                <a:schemeClr val="accent5"/>
              </a:gs>
              <a:gs pos="72000">
                <a:schemeClr val="accent4"/>
              </a:gs>
              <a:gs pos="62000">
                <a:schemeClr val="accent3"/>
              </a:gs>
              <a:gs pos="0">
                <a:schemeClr val="accent1"/>
              </a:gs>
              <a:gs pos="13000">
                <a:schemeClr val="accent1"/>
              </a:gs>
              <a:gs pos="18000">
                <a:schemeClr val="accent2"/>
              </a:gs>
              <a:gs pos="37000">
                <a:schemeClr val="accent2"/>
              </a:gs>
              <a:gs pos="42000">
                <a:schemeClr val="accent3"/>
              </a:gs>
              <a:gs pos="98980">
                <a:schemeClr val="accent5"/>
              </a:gs>
              <a:gs pos="67000">
                <a:schemeClr val="accent4"/>
              </a:gs>
            </a:gsLst>
            <a:lin ang="0" scaled="1"/>
            <a:tileRect/>
          </a:gradFill>
        </p:spPr>
        <p:txBody>
          <a:bodyPr wrap="square" rtlCol="0" anchor="ctr">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dirty="0">
                <a:ln>
                  <a:noFill/>
                </a:ln>
                <a:solidFill>
                  <a:prstClr val="white"/>
                </a:solidFill>
                <a:effectLst/>
                <a:uLnTx/>
                <a:uFillTx/>
                <a:latin typeface="Calibri" panose="020F0502020204030204"/>
                <a:ea typeface="+mn-ea"/>
                <a:cs typeface="+mn-cs"/>
              </a:rPr>
              <a:t>Science Technology Engineering Arts Mathematics</a:t>
            </a:r>
          </a:p>
        </p:txBody>
      </p:sp>
    </p:spTree>
    <p:extLst>
      <p:ext uri="{BB962C8B-B14F-4D97-AF65-F5344CB8AC3E}">
        <p14:creationId xmlns:p14="http://schemas.microsoft.com/office/powerpoint/2010/main" val="34101244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4_Contents slide layout">
    <p:spTree>
      <p:nvGrpSpPr>
        <p:cNvPr id="1" name=""/>
        <p:cNvGrpSpPr/>
        <p:nvPr/>
      </p:nvGrpSpPr>
      <p:grpSpPr>
        <a:xfrm>
          <a:off x="0" y="0"/>
          <a:ext cx="0" cy="0"/>
          <a:chOff x="0" y="0"/>
          <a:chExt cx="0" cy="0"/>
        </a:xfrm>
      </p:grpSpPr>
      <p:grpSp>
        <p:nvGrpSpPr>
          <p:cNvPr id="3" name="Group 36">
            <a:extLst>
              <a:ext uri="{FF2B5EF4-FFF2-40B4-BE49-F238E27FC236}">
                <a16:creationId xmlns:a16="http://schemas.microsoft.com/office/drawing/2014/main" id="{639E02CE-DFE5-134E-8D8B-82604487D7CF}"/>
              </a:ext>
            </a:extLst>
          </p:cNvPr>
          <p:cNvGrpSpPr>
            <a:grpSpLocks/>
          </p:cNvGrpSpPr>
          <p:nvPr userDrawn="1"/>
        </p:nvGrpSpPr>
        <p:grpSpPr bwMode="auto">
          <a:xfrm>
            <a:off x="0" y="5030788"/>
            <a:ext cx="11785600" cy="1581150"/>
            <a:chOff x="0" y="5030641"/>
            <a:chExt cx="11784650" cy="1581249"/>
          </a:xfrm>
        </p:grpSpPr>
        <p:grpSp>
          <p:nvGrpSpPr>
            <p:cNvPr id="4" name="Group 37">
              <a:extLst>
                <a:ext uri="{FF2B5EF4-FFF2-40B4-BE49-F238E27FC236}">
                  <a16:creationId xmlns:a16="http://schemas.microsoft.com/office/drawing/2014/main" id="{D30D02A8-F8C0-7140-8070-60D0D99FB809}"/>
                </a:ext>
              </a:extLst>
            </p:cNvPr>
            <p:cNvGrpSpPr>
              <a:grpSpLocks/>
            </p:cNvGrpSpPr>
            <p:nvPr/>
          </p:nvGrpSpPr>
          <p:grpSpPr bwMode="auto">
            <a:xfrm>
              <a:off x="10972494" y="5030641"/>
              <a:ext cx="812156" cy="1343445"/>
              <a:chOff x="10042059" y="85076"/>
              <a:chExt cx="1867634" cy="3089387"/>
            </a:xfrm>
          </p:grpSpPr>
          <p:sp>
            <p:nvSpPr>
              <p:cNvPr id="9" name="Freeform: Shape 8">
                <a:extLst>
                  <a:ext uri="{FF2B5EF4-FFF2-40B4-BE49-F238E27FC236}">
                    <a16:creationId xmlns:a16="http://schemas.microsoft.com/office/drawing/2014/main" id="{DE9ACB92-BF5E-2744-BBE5-09531152A4A3}"/>
                  </a:ext>
                </a:extLst>
              </p:cNvPr>
              <p:cNvSpPr/>
              <p:nvPr/>
            </p:nvSpPr>
            <p:spPr>
              <a:xfrm rot="16200000" flipH="1">
                <a:off x="9850751" y="275054"/>
                <a:ext cx="2248920" cy="1868965"/>
              </a:xfrm>
              <a:custGeom>
                <a:avLst/>
                <a:gdLst>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1734909 w 2254431"/>
                  <a:gd name="connsiteY6" fmla="*/ 1232300 h 1867634"/>
                  <a:gd name="connsiteX7" fmla="*/ 1781182 w 2254431"/>
                  <a:gd name="connsiteY7" fmla="*/ 1232300 h 1867634"/>
                  <a:gd name="connsiteX8" fmla="*/ 1734909 w 2254431"/>
                  <a:gd name="connsiteY8" fmla="*/ 1237163 h 1867634"/>
                  <a:gd name="connsiteX9" fmla="*/ 1734908 w 2254431"/>
                  <a:gd name="connsiteY9" fmla="*/ 633988 h 1867634"/>
                  <a:gd name="connsiteX10" fmla="*/ 2124749 w 2254431"/>
                  <a:gd name="connsiteY10" fmla="*/ 668096 h 1867634"/>
                  <a:gd name="connsiteX11" fmla="*/ 1734908 w 2254431"/>
                  <a:gd name="connsiteY11" fmla="*/ 668096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1734908 w 2254431"/>
                  <a:gd name="connsiteY12" fmla="*/ 668096 h 1867634"/>
                  <a:gd name="connsiteX13" fmla="*/ 2124749 w 2254431"/>
                  <a:gd name="connsiteY13" fmla="*/ 668096 h 1867634"/>
                  <a:gd name="connsiteX14" fmla="*/ 1734908 w 2254431"/>
                  <a:gd name="connsiteY14" fmla="*/ 668096 h 1867634"/>
                  <a:gd name="connsiteX15" fmla="*/ 0 w 2254431"/>
                  <a:gd name="connsiteY15" fmla="*/ 933818 h 1867634"/>
                  <a:gd name="connsiteX16" fmla="*/ 273507 w 2254431"/>
                  <a:gd name="connsiteY16" fmla="*/ 1594126 h 1867634"/>
                  <a:gd name="connsiteX17" fmla="*/ 1594123 w 2254431"/>
                  <a:gd name="connsiteY17" fmla="*/ 1594126 h 1867634"/>
                  <a:gd name="connsiteX18" fmla="*/ 1818102 w 2254431"/>
                  <a:gd name="connsiteY18" fmla="*/ 1370146 h 1867634"/>
                  <a:gd name="connsiteX19" fmla="*/ 2067929 w 2254431"/>
                  <a:gd name="connsiteY19" fmla="*/ 1370150 h 1867634"/>
                  <a:gd name="connsiteX20" fmla="*/ 2249729 w 2254431"/>
                  <a:gd name="connsiteY20" fmla="*/ 1188348 h 1867634"/>
                  <a:gd name="connsiteX21" fmla="*/ 2249729 w 2254431"/>
                  <a:gd name="connsiteY21" fmla="*/ 938520 h 1867634"/>
                  <a:gd name="connsiteX22" fmla="*/ 2254431 w 2254431"/>
                  <a:gd name="connsiteY22" fmla="*/ 933818 h 1867634"/>
                  <a:gd name="connsiteX23" fmla="*/ 2249729 w 2254431"/>
                  <a:gd name="connsiteY23" fmla="*/ 929116 h 1867634"/>
                  <a:gd name="connsiteX24" fmla="*/ 2249729 w 2254431"/>
                  <a:gd name="connsiteY24" fmla="*/ 679292 h 1867634"/>
                  <a:gd name="connsiteX25" fmla="*/ 2067926 w 2254431"/>
                  <a:gd name="connsiteY25" fmla="*/ 497490 h 1867634"/>
                  <a:gd name="connsiteX26" fmla="*/ 1818099 w 2254431"/>
                  <a:gd name="connsiteY26" fmla="*/ 497490 h 1867634"/>
                  <a:gd name="connsiteX27" fmla="*/ 1594123 w 2254431"/>
                  <a:gd name="connsiteY27" fmla="*/ 273510 h 1867634"/>
                  <a:gd name="connsiteX28" fmla="*/ 273507 w 2254431"/>
                  <a:gd name="connsiteY28" fmla="*/ 273510 h 1867634"/>
                  <a:gd name="connsiteX29" fmla="*/ 0 w 2254431"/>
                  <a:gd name="connsiteY29"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7163 h 1867634"/>
                  <a:gd name="connsiteX9" fmla="*/ 1781182 w 2254431"/>
                  <a:gd name="connsiteY9" fmla="*/ 1232300 h 1867634"/>
                  <a:gd name="connsiteX10" fmla="*/ 1734909 w 2254431"/>
                  <a:gd name="connsiteY10" fmla="*/ 1237163 h 1867634"/>
                  <a:gd name="connsiteX11" fmla="*/ 0 w 2254431"/>
                  <a:gd name="connsiteY11" fmla="*/ 933818 h 1867634"/>
                  <a:gd name="connsiteX12" fmla="*/ 273507 w 2254431"/>
                  <a:gd name="connsiteY12" fmla="*/ 1594126 h 1867634"/>
                  <a:gd name="connsiteX13" fmla="*/ 1594123 w 2254431"/>
                  <a:gd name="connsiteY13" fmla="*/ 1594126 h 1867634"/>
                  <a:gd name="connsiteX14" fmla="*/ 1818102 w 2254431"/>
                  <a:gd name="connsiteY14" fmla="*/ 1370146 h 1867634"/>
                  <a:gd name="connsiteX15" fmla="*/ 2067929 w 2254431"/>
                  <a:gd name="connsiteY15" fmla="*/ 1370150 h 1867634"/>
                  <a:gd name="connsiteX16" fmla="*/ 2249729 w 2254431"/>
                  <a:gd name="connsiteY16" fmla="*/ 1188348 h 1867634"/>
                  <a:gd name="connsiteX17" fmla="*/ 2249729 w 2254431"/>
                  <a:gd name="connsiteY17" fmla="*/ 938520 h 1867634"/>
                  <a:gd name="connsiteX18" fmla="*/ 2254431 w 2254431"/>
                  <a:gd name="connsiteY18" fmla="*/ 933818 h 1867634"/>
                  <a:gd name="connsiteX19" fmla="*/ 2249729 w 2254431"/>
                  <a:gd name="connsiteY19" fmla="*/ 929116 h 1867634"/>
                  <a:gd name="connsiteX20" fmla="*/ 2249729 w 2254431"/>
                  <a:gd name="connsiteY20" fmla="*/ 679292 h 1867634"/>
                  <a:gd name="connsiteX21" fmla="*/ 2067926 w 2254431"/>
                  <a:gd name="connsiteY21" fmla="*/ 497490 h 1867634"/>
                  <a:gd name="connsiteX22" fmla="*/ 1818099 w 2254431"/>
                  <a:gd name="connsiteY22" fmla="*/ 497490 h 1867634"/>
                  <a:gd name="connsiteX23" fmla="*/ 1594123 w 2254431"/>
                  <a:gd name="connsiteY23" fmla="*/ 273510 h 1867634"/>
                  <a:gd name="connsiteX24" fmla="*/ 273507 w 2254431"/>
                  <a:gd name="connsiteY24" fmla="*/ 273510 h 1867634"/>
                  <a:gd name="connsiteX25" fmla="*/ 0 w 2254431"/>
                  <a:gd name="connsiteY25"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0 w 2254431"/>
                  <a:gd name="connsiteY8" fmla="*/ 933818 h 1867634"/>
                  <a:gd name="connsiteX9" fmla="*/ 273507 w 2254431"/>
                  <a:gd name="connsiteY9" fmla="*/ 1594126 h 1867634"/>
                  <a:gd name="connsiteX10" fmla="*/ 1594123 w 2254431"/>
                  <a:gd name="connsiteY10" fmla="*/ 1594126 h 1867634"/>
                  <a:gd name="connsiteX11" fmla="*/ 1818102 w 2254431"/>
                  <a:gd name="connsiteY11" fmla="*/ 1370146 h 1867634"/>
                  <a:gd name="connsiteX12" fmla="*/ 2067929 w 2254431"/>
                  <a:gd name="connsiteY12" fmla="*/ 1370150 h 1867634"/>
                  <a:gd name="connsiteX13" fmla="*/ 2249729 w 2254431"/>
                  <a:gd name="connsiteY13" fmla="*/ 1188348 h 1867634"/>
                  <a:gd name="connsiteX14" fmla="*/ 2249729 w 2254431"/>
                  <a:gd name="connsiteY14" fmla="*/ 938520 h 1867634"/>
                  <a:gd name="connsiteX15" fmla="*/ 2254431 w 2254431"/>
                  <a:gd name="connsiteY15" fmla="*/ 933818 h 1867634"/>
                  <a:gd name="connsiteX16" fmla="*/ 2249729 w 2254431"/>
                  <a:gd name="connsiteY16" fmla="*/ 929116 h 1867634"/>
                  <a:gd name="connsiteX17" fmla="*/ 2249729 w 2254431"/>
                  <a:gd name="connsiteY17" fmla="*/ 679292 h 1867634"/>
                  <a:gd name="connsiteX18" fmla="*/ 2067926 w 2254431"/>
                  <a:gd name="connsiteY18" fmla="*/ 497490 h 1867634"/>
                  <a:gd name="connsiteX19" fmla="*/ 1818099 w 2254431"/>
                  <a:gd name="connsiteY19" fmla="*/ 497490 h 1867634"/>
                  <a:gd name="connsiteX20" fmla="*/ 1594123 w 2254431"/>
                  <a:gd name="connsiteY20" fmla="*/ 273510 h 1867634"/>
                  <a:gd name="connsiteX21" fmla="*/ 273507 w 2254431"/>
                  <a:gd name="connsiteY21" fmla="*/ 273510 h 1867634"/>
                  <a:gd name="connsiteX22" fmla="*/ 0 w 2254431"/>
                  <a:gd name="connsiteY22" fmla="*/ 933818 h 1867634"/>
                  <a:gd name="connsiteX0" fmla="*/ 2234976 w 2254431"/>
                  <a:gd name="connsiteY0" fmla="*/ 1140552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2234976 w 2254431"/>
                  <a:gd name="connsiteY6" fmla="*/ 710150 h 1867634"/>
                  <a:gd name="connsiteX7" fmla="*/ 0 w 2254431"/>
                  <a:gd name="connsiteY7" fmla="*/ 933818 h 1867634"/>
                  <a:gd name="connsiteX8" fmla="*/ 273507 w 2254431"/>
                  <a:gd name="connsiteY8" fmla="*/ 1594126 h 1867634"/>
                  <a:gd name="connsiteX9" fmla="*/ 1594123 w 2254431"/>
                  <a:gd name="connsiteY9" fmla="*/ 1594126 h 1867634"/>
                  <a:gd name="connsiteX10" fmla="*/ 1818102 w 2254431"/>
                  <a:gd name="connsiteY10" fmla="*/ 1370146 h 1867634"/>
                  <a:gd name="connsiteX11" fmla="*/ 2067929 w 2254431"/>
                  <a:gd name="connsiteY11" fmla="*/ 1370150 h 1867634"/>
                  <a:gd name="connsiteX12" fmla="*/ 2249729 w 2254431"/>
                  <a:gd name="connsiteY12" fmla="*/ 1188348 h 1867634"/>
                  <a:gd name="connsiteX13" fmla="*/ 2249729 w 2254431"/>
                  <a:gd name="connsiteY13" fmla="*/ 938520 h 1867634"/>
                  <a:gd name="connsiteX14" fmla="*/ 2254431 w 2254431"/>
                  <a:gd name="connsiteY14" fmla="*/ 933818 h 1867634"/>
                  <a:gd name="connsiteX15" fmla="*/ 2249729 w 2254431"/>
                  <a:gd name="connsiteY15" fmla="*/ 929116 h 1867634"/>
                  <a:gd name="connsiteX16" fmla="*/ 2249729 w 2254431"/>
                  <a:gd name="connsiteY16" fmla="*/ 679292 h 1867634"/>
                  <a:gd name="connsiteX17" fmla="*/ 2067926 w 2254431"/>
                  <a:gd name="connsiteY17" fmla="*/ 497490 h 1867634"/>
                  <a:gd name="connsiteX18" fmla="*/ 1818099 w 2254431"/>
                  <a:gd name="connsiteY18" fmla="*/ 497490 h 1867634"/>
                  <a:gd name="connsiteX19" fmla="*/ 1594123 w 2254431"/>
                  <a:gd name="connsiteY19" fmla="*/ 273510 h 1867634"/>
                  <a:gd name="connsiteX20" fmla="*/ 273507 w 2254431"/>
                  <a:gd name="connsiteY20" fmla="*/ 273510 h 1867634"/>
                  <a:gd name="connsiteX21" fmla="*/ 0 w 2254431"/>
                  <a:gd name="connsiteY21" fmla="*/ 933818 h 1867634"/>
                  <a:gd name="connsiteX0" fmla="*/ 2234976 w 2254431"/>
                  <a:gd name="connsiteY0" fmla="*/ 710150 h 1867634"/>
                  <a:gd name="connsiteX1" fmla="*/ 2240336 w 2254431"/>
                  <a:gd name="connsiteY1" fmla="*/ 727150 h 1867634"/>
                  <a:gd name="connsiteX2" fmla="*/ 2234976 w 2254431"/>
                  <a:gd name="connsiteY2" fmla="*/ 737448 h 1867634"/>
                  <a:gd name="connsiteX3" fmla="*/ 2234976 w 2254431"/>
                  <a:gd name="connsiteY3" fmla="*/ 710150 h 1867634"/>
                  <a:gd name="connsiteX4" fmla="*/ 0 w 2254431"/>
                  <a:gd name="connsiteY4" fmla="*/ 933818 h 1867634"/>
                  <a:gd name="connsiteX5" fmla="*/ 273507 w 2254431"/>
                  <a:gd name="connsiteY5" fmla="*/ 1594126 h 1867634"/>
                  <a:gd name="connsiteX6" fmla="*/ 1594123 w 2254431"/>
                  <a:gd name="connsiteY6" fmla="*/ 1594126 h 1867634"/>
                  <a:gd name="connsiteX7" fmla="*/ 1818102 w 2254431"/>
                  <a:gd name="connsiteY7" fmla="*/ 1370146 h 1867634"/>
                  <a:gd name="connsiteX8" fmla="*/ 2067929 w 2254431"/>
                  <a:gd name="connsiteY8" fmla="*/ 1370150 h 1867634"/>
                  <a:gd name="connsiteX9" fmla="*/ 2249729 w 2254431"/>
                  <a:gd name="connsiteY9" fmla="*/ 1188348 h 1867634"/>
                  <a:gd name="connsiteX10" fmla="*/ 2249729 w 2254431"/>
                  <a:gd name="connsiteY10" fmla="*/ 938520 h 1867634"/>
                  <a:gd name="connsiteX11" fmla="*/ 2254431 w 2254431"/>
                  <a:gd name="connsiteY11" fmla="*/ 933818 h 1867634"/>
                  <a:gd name="connsiteX12" fmla="*/ 2249729 w 2254431"/>
                  <a:gd name="connsiteY12" fmla="*/ 929116 h 1867634"/>
                  <a:gd name="connsiteX13" fmla="*/ 2249729 w 2254431"/>
                  <a:gd name="connsiteY13" fmla="*/ 679292 h 1867634"/>
                  <a:gd name="connsiteX14" fmla="*/ 2067926 w 2254431"/>
                  <a:gd name="connsiteY14" fmla="*/ 497490 h 1867634"/>
                  <a:gd name="connsiteX15" fmla="*/ 1818099 w 2254431"/>
                  <a:gd name="connsiteY15" fmla="*/ 497490 h 1867634"/>
                  <a:gd name="connsiteX16" fmla="*/ 1594123 w 2254431"/>
                  <a:gd name="connsiteY16" fmla="*/ 273510 h 1867634"/>
                  <a:gd name="connsiteX17" fmla="*/ 273507 w 2254431"/>
                  <a:gd name="connsiteY17" fmla="*/ 273510 h 1867634"/>
                  <a:gd name="connsiteX18" fmla="*/ 0 w 2254431"/>
                  <a:gd name="connsiteY18" fmla="*/ 933818 h 1867634"/>
                  <a:gd name="connsiteX0" fmla="*/ 2234976 w 2254431"/>
                  <a:gd name="connsiteY0" fmla="*/ 737448 h 1867634"/>
                  <a:gd name="connsiteX1" fmla="*/ 2240336 w 2254431"/>
                  <a:gd name="connsiteY1" fmla="*/ 727150 h 1867634"/>
                  <a:gd name="connsiteX2" fmla="*/ 2234976 w 2254431"/>
                  <a:gd name="connsiteY2" fmla="*/ 737448 h 1867634"/>
                  <a:gd name="connsiteX3" fmla="*/ 0 w 2254431"/>
                  <a:gd name="connsiteY3" fmla="*/ 933818 h 1867634"/>
                  <a:gd name="connsiteX4" fmla="*/ 273507 w 2254431"/>
                  <a:gd name="connsiteY4" fmla="*/ 1594126 h 1867634"/>
                  <a:gd name="connsiteX5" fmla="*/ 1594123 w 2254431"/>
                  <a:gd name="connsiteY5" fmla="*/ 1594126 h 1867634"/>
                  <a:gd name="connsiteX6" fmla="*/ 1818102 w 2254431"/>
                  <a:gd name="connsiteY6" fmla="*/ 1370146 h 1867634"/>
                  <a:gd name="connsiteX7" fmla="*/ 2067929 w 2254431"/>
                  <a:gd name="connsiteY7" fmla="*/ 1370150 h 1867634"/>
                  <a:gd name="connsiteX8" fmla="*/ 2249729 w 2254431"/>
                  <a:gd name="connsiteY8" fmla="*/ 1188348 h 1867634"/>
                  <a:gd name="connsiteX9" fmla="*/ 2249729 w 2254431"/>
                  <a:gd name="connsiteY9" fmla="*/ 938520 h 1867634"/>
                  <a:gd name="connsiteX10" fmla="*/ 2254431 w 2254431"/>
                  <a:gd name="connsiteY10" fmla="*/ 933818 h 1867634"/>
                  <a:gd name="connsiteX11" fmla="*/ 2249729 w 2254431"/>
                  <a:gd name="connsiteY11" fmla="*/ 929116 h 1867634"/>
                  <a:gd name="connsiteX12" fmla="*/ 2249729 w 2254431"/>
                  <a:gd name="connsiteY12" fmla="*/ 679292 h 1867634"/>
                  <a:gd name="connsiteX13" fmla="*/ 2067926 w 2254431"/>
                  <a:gd name="connsiteY13" fmla="*/ 497490 h 1867634"/>
                  <a:gd name="connsiteX14" fmla="*/ 1818099 w 2254431"/>
                  <a:gd name="connsiteY14" fmla="*/ 497490 h 1867634"/>
                  <a:gd name="connsiteX15" fmla="*/ 1594123 w 2254431"/>
                  <a:gd name="connsiteY15" fmla="*/ 273510 h 1867634"/>
                  <a:gd name="connsiteX16" fmla="*/ 273507 w 2254431"/>
                  <a:gd name="connsiteY16" fmla="*/ 273510 h 1867634"/>
                  <a:gd name="connsiteX17" fmla="*/ 0 w 2254431"/>
                  <a:gd name="connsiteY17" fmla="*/ 933818 h 1867634"/>
                  <a:gd name="connsiteX0" fmla="*/ 0 w 2254431"/>
                  <a:gd name="connsiteY0" fmla="*/ 933818 h 1867634"/>
                  <a:gd name="connsiteX1" fmla="*/ 273507 w 2254431"/>
                  <a:gd name="connsiteY1" fmla="*/ 1594126 h 1867634"/>
                  <a:gd name="connsiteX2" fmla="*/ 1594123 w 2254431"/>
                  <a:gd name="connsiteY2" fmla="*/ 1594126 h 1867634"/>
                  <a:gd name="connsiteX3" fmla="*/ 1818102 w 2254431"/>
                  <a:gd name="connsiteY3" fmla="*/ 1370146 h 1867634"/>
                  <a:gd name="connsiteX4" fmla="*/ 2067929 w 2254431"/>
                  <a:gd name="connsiteY4" fmla="*/ 1370150 h 1867634"/>
                  <a:gd name="connsiteX5" fmla="*/ 2249729 w 2254431"/>
                  <a:gd name="connsiteY5" fmla="*/ 1188348 h 1867634"/>
                  <a:gd name="connsiteX6" fmla="*/ 2249729 w 2254431"/>
                  <a:gd name="connsiteY6" fmla="*/ 938520 h 1867634"/>
                  <a:gd name="connsiteX7" fmla="*/ 2254431 w 2254431"/>
                  <a:gd name="connsiteY7" fmla="*/ 933818 h 1867634"/>
                  <a:gd name="connsiteX8" fmla="*/ 2249729 w 2254431"/>
                  <a:gd name="connsiteY8" fmla="*/ 929116 h 1867634"/>
                  <a:gd name="connsiteX9" fmla="*/ 2249729 w 2254431"/>
                  <a:gd name="connsiteY9" fmla="*/ 679292 h 1867634"/>
                  <a:gd name="connsiteX10" fmla="*/ 2067926 w 2254431"/>
                  <a:gd name="connsiteY10" fmla="*/ 497490 h 1867634"/>
                  <a:gd name="connsiteX11" fmla="*/ 1818099 w 2254431"/>
                  <a:gd name="connsiteY11" fmla="*/ 497490 h 1867634"/>
                  <a:gd name="connsiteX12" fmla="*/ 1594123 w 2254431"/>
                  <a:gd name="connsiteY12" fmla="*/ 273510 h 1867634"/>
                  <a:gd name="connsiteX13" fmla="*/ 273507 w 2254431"/>
                  <a:gd name="connsiteY13" fmla="*/ 273510 h 1867634"/>
                  <a:gd name="connsiteX14" fmla="*/ 0 w 2254431"/>
                  <a:gd name="connsiteY14"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38520 h 1867634"/>
                  <a:gd name="connsiteX7" fmla="*/ 2249729 w 2249729"/>
                  <a:gd name="connsiteY7" fmla="*/ 929116 h 1867634"/>
                  <a:gd name="connsiteX8" fmla="*/ 2249729 w 2249729"/>
                  <a:gd name="connsiteY8" fmla="*/ 679292 h 1867634"/>
                  <a:gd name="connsiteX9" fmla="*/ 2067926 w 2249729"/>
                  <a:gd name="connsiteY9" fmla="*/ 497490 h 1867634"/>
                  <a:gd name="connsiteX10" fmla="*/ 1818099 w 2249729"/>
                  <a:gd name="connsiteY10" fmla="*/ 497490 h 1867634"/>
                  <a:gd name="connsiteX11" fmla="*/ 1594123 w 2249729"/>
                  <a:gd name="connsiteY11" fmla="*/ 273510 h 1867634"/>
                  <a:gd name="connsiteX12" fmla="*/ 273507 w 2249729"/>
                  <a:gd name="connsiteY12" fmla="*/ 273510 h 1867634"/>
                  <a:gd name="connsiteX13" fmla="*/ 0 w 2249729"/>
                  <a:gd name="connsiteY13"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29116 h 1867634"/>
                  <a:gd name="connsiteX7" fmla="*/ 2249729 w 2249729"/>
                  <a:gd name="connsiteY7" fmla="*/ 679292 h 1867634"/>
                  <a:gd name="connsiteX8" fmla="*/ 2067926 w 2249729"/>
                  <a:gd name="connsiteY8" fmla="*/ 497490 h 1867634"/>
                  <a:gd name="connsiteX9" fmla="*/ 1818099 w 2249729"/>
                  <a:gd name="connsiteY9" fmla="*/ 497490 h 1867634"/>
                  <a:gd name="connsiteX10" fmla="*/ 1594123 w 2249729"/>
                  <a:gd name="connsiteY10" fmla="*/ 273510 h 1867634"/>
                  <a:gd name="connsiteX11" fmla="*/ 273507 w 2249729"/>
                  <a:gd name="connsiteY11" fmla="*/ 273510 h 1867634"/>
                  <a:gd name="connsiteX12" fmla="*/ 0 w 2249729"/>
                  <a:gd name="connsiteY12"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679292 h 1867634"/>
                  <a:gd name="connsiteX7" fmla="*/ 2067926 w 2249729"/>
                  <a:gd name="connsiteY7" fmla="*/ 497490 h 1867634"/>
                  <a:gd name="connsiteX8" fmla="*/ 1818099 w 2249729"/>
                  <a:gd name="connsiteY8" fmla="*/ 497490 h 1867634"/>
                  <a:gd name="connsiteX9" fmla="*/ 1594123 w 2249729"/>
                  <a:gd name="connsiteY9" fmla="*/ 273510 h 1867634"/>
                  <a:gd name="connsiteX10" fmla="*/ 273507 w 2249729"/>
                  <a:gd name="connsiteY10" fmla="*/ 273510 h 1867634"/>
                  <a:gd name="connsiteX11" fmla="*/ 0 w 2249729"/>
                  <a:gd name="connsiteY11" fmla="*/ 933818 h 186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9729" h="1867634">
                    <a:moveTo>
                      <a:pt x="0" y="933818"/>
                    </a:moveTo>
                    <a:cubicBezTo>
                      <a:pt x="0" y="1172804"/>
                      <a:pt x="91169" y="1411786"/>
                      <a:pt x="273507" y="1594126"/>
                    </a:cubicBezTo>
                    <a:cubicBezTo>
                      <a:pt x="638186" y="1958804"/>
                      <a:pt x="1229447" y="1958804"/>
                      <a:pt x="1594123" y="1594126"/>
                    </a:cubicBezTo>
                    <a:lnTo>
                      <a:pt x="1818102" y="1370146"/>
                    </a:lnTo>
                    <a:lnTo>
                      <a:pt x="2067929" y="1370150"/>
                    </a:lnTo>
                    <a:cubicBezTo>
                      <a:pt x="2168336" y="1370146"/>
                      <a:pt x="2249729" y="1288752"/>
                      <a:pt x="2249729" y="1188348"/>
                    </a:cubicBezTo>
                    <a:lnTo>
                      <a:pt x="2249729" y="679292"/>
                    </a:lnTo>
                    <a:cubicBezTo>
                      <a:pt x="2249729" y="578884"/>
                      <a:pt x="2168334" y="497490"/>
                      <a:pt x="2067926" y="497490"/>
                    </a:cubicBezTo>
                    <a:lnTo>
                      <a:pt x="1818099" y="497490"/>
                    </a:lnTo>
                    <a:lnTo>
                      <a:pt x="1594123" y="273510"/>
                    </a:lnTo>
                    <a:cubicBezTo>
                      <a:pt x="1229444" y="-91169"/>
                      <a:pt x="638186" y="-91169"/>
                      <a:pt x="273507" y="273510"/>
                    </a:cubicBezTo>
                    <a:cubicBezTo>
                      <a:pt x="91169" y="455848"/>
                      <a:pt x="0" y="694834"/>
                      <a:pt x="0" y="933818"/>
                    </a:cubicBezTo>
                    <a:close/>
                  </a:path>
                </a:pathLst>
              </a:cu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350" b="0"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endParaRPr>
              </a:p>
            </p:txBody>
          </p:sp>
          <p:sp>
            <p:nvSpPr>
              <p:cNvPr id="10" name="Freeform: Shape 9">
                <a:extLst>
                  <a:ext uri="{FF2B5EF4-FFF2-40B4-BE49-F238E27FC236}">
                    <a16:creationId xmlns:a16="http://schemas.microsoft.com/office/drawing/2014/main" id="{63BC9B61-1201-6947-85A4-6620B9111023}"/>
                  </a:ext>
                </a:extLst>
              </p:cNvPr>
              <p:cNvSpPr/>
              <p:nvPr/>
            </p:nvSpPr>
            <p:spPr>
              <a:xfrm>
                <a:off x="10571243" y="2487332"/>
                <a:ext cx="807938" cy="686359"/>
              </a:xfrm>
              <a:custGeom>
                <a:avLst/>
                <a:gdLst>
                  <a:gd name="connsiteX0" fmla="*/ 184600 w 805532"/>
                  <a:gd name="connsiteY0" fmla="*/ 520107 h 687929"/>
                  <a:gd name="connsiteX1" fmla="*/ 620929 w 805532"/>
                  <a:gd name="connsiteY1" fmla="*/ 520110 h 687929"/>
                  <a:gd name="connsiteX2" fmla="*/ 704838 w 805532"/>
                  <a:gd name="connsiteY2" fmla="*/ 604019 h 687929"/>
                  <a:gd name="connsiteX3" fmla="*/ 620926 w 805532"/>
                  <a:gd name="connsiteY3" fmla="*/ 687929 h 687929"/>
                  <a:gd name="connsiteX4" fmla="*/ 184600 w 805532"/>
                  <a:gd name="connsiteY4" fmla="*/ 687926 h 687929"/>
                  <a:gd name="connsiteX5" fmla="*/ 100691 w 805532"/>
                  <a:gd name="connsiteY5" fmla="*/ 604019 h 687929"/>
                  <a:gd name="connsiteX6" fmla="*/ 184600 w 805532"/>
                  <a:gd name="connsiteY6" fmla="*/ 520107 h 687929"/>
                  <a:gd name="connsiteX7" fmla="*/ 117472 w 805532"/>
                  <a:gd name="connsiteY7" fmla="*/ 260053 h 687929"/>
                  <a:gd name="connsiteX8" fmla="*/ 688057 w 805532"/>
                  <a:gd name="connsiteY8" fmla="*/ 260053 h 687929"/>
                  <a:gd name="connsiteX9" fmla="*/ 771967 w 805532"/>
                  <a:gd name="connsiteY9" fmla="*/ 343963 h 687929"/>
                  <a:gd name="connsiteX10" fmla="*/ 688057 w 805532"/>
                  <a:gd name="connsiteY10" fmla="*/ 427875 h 687929"/>
                  <a:gd name="connsiteX11" fmla="*/ 117472 w 805532"/>
                  <a:gd name="connsiteY11" fmla="*/ 427872 h 687929"/>
                  <a:gd name="connsiteX12" fmla="*/ 33563 w 805532"/>
                  <a:gd name="connsiteY12" fmla="*/ 343963 h 687929"/>
                  <a:gd name="connsiteX13" fmla="*/ 117472 w 805532"/>
                  <a:gd name="connsiteY13" fmla="*/ 260053 h 687929"/>
                  <a:gd name="connsiteX14" fmla="*/ 83910 w 805532"/>
                  <a:gd name="connsiteY14" fmla="*/ 0 h 687929"/>
                  <a:gd name="connsiteX15" fmla="*/ 721623 w 805532"/>
                  <a:gd name="connsiteY15" fmla="*/ 0 h 687929"/>
                  <a:gd name="connsiteX16" fmla="*/ 805532 w 805532"/>
                  <a:gd name="connsiteY16" fmla="*/ 83910 h 687929"/>
                  <a:gd name="connsiteX17" fmla="*/ 805529 w 805532"/>
                  <a:gd name="connsiteY17" fmla="*/ 83910 h 687929"/>
                  <a:gd name="connsiteX18" fmla="*/ 721620 w 805532"/>
                  <a:gd name="connsiteY18" fmla="*/ 167819 h 687929"/>
                  <a:gd name="connsiteX19" fmla="*/ 83910 w 805532"/>
                  <a:gd name="connsiteY19" fmla="*/ 167819 h 687929"/>
                  <a:gd name="connsiteX20" fmla="*/ 0 w 805532"/>
                  <a:gd name="connsiteY20" fmla="*/ 83910 h 687929"/>
                  <a:gd name="connsiteX21" fmla="*/ 83910 w 805532"/>
                  <a:gd name="connsiteY21" fmla="*/ 0 h 68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5532" h="687929">
                    <a:moveTo>
                      <a:pt x="184600" y="520107"/>
                    </a:moveTo>
                    <a:lnTo>
                      <a:pt x="620929" y="520110"/>
                    </a:lnTo>
                    <a:cubicBezTo>
                      <a:pt x="667269" y="520110"/>
                      <a:pt x="704838" y="557676"/>
                      <a:pt x="704838" y="604019"/>
                    </a:cubicBezTo>
                    <a:cubicBezTo>
                      <a:pt x="704838" y="650360"/>
                      <a:pt x="667269" y="687929"/>
                      <a:pt x="620926" y="687929"/>
                    </a:cubicBezTo>
                    <a:lnTo>
                      <a:pt x="184600" y="687926"/>
                    </a:lnTo>
                    <a:cubicBezTo>
                      <a:pt x="138257" y="687926"/>
                      <a:pt x="100691" y="650360"/>
                      <a:pt x="100691" y="604019"/>
                    </a:cubicBezTo>
                    <a:cubicBezTo>
                      <a:pt x="100691" y="557676"/>
                      <a:pt x="138257" y="520107"/>
                      <a:pt x="184600" y="520107"/>
                    </a:cubicBezTo>
                    <a:close/>
                    <a:moveTo>
                      <a:pt x="117472" y="260053"/>
                    </a:moveTo>
                    <a:lnTo>
                      <a:pt x="688057" y="260053"/>
                    </a:lnTo>
                    <a:cubicBezTo>
                      <a:pt x="734401" y="260053"/>
                      <a:pt x="771967" y="297622"/>
                      <a:pt x="771967" y="343963"/>
                    </a:cubicBezTo>
                    <a:cubicBezTo>
                      <a:pt x="771967" y="390306"/>
                      <a:pt x="734398" y="427875"/>
                      <a:pt x="688057" y="427875"/>
                    </a:cubicBezTo>
                    <a:lnTo>
                      <a:pt x="117472" y="427872"/>
                    </a:lnTo>
                    <a:cubicBezTo>
                      <a:pt x="71132" y="427872"/>
                      <a:pt x="33566" y="390306"/>
                      <a:pt x="33563" y="343963"/>
                    </a:cubicBezTo>
                    <a:cubicBezTo>
                      <a:pt x="33566" y="297622"/>
                      <a:pt x="71132" y="260053"/>
                      <a:pt x="117472" y="260053"/>
                    </a:cubicBezTo>
                    <a:close/>
                    <a:moveTo>
                      <a:pt x="83910" y="0"/>
                    </a:moveTo>
                    <a:lnTo>
                      <a:pt x="721623" y="0"/>
                    </a:lnTo>
                    <a:cubicBezTo>
                      <a:pt x="767963" y="0"/>
                      <a:pt x="805532" y="37569"/>
                      <a:pt x="805532" y="83910"/>
                    </a:cubicBezTo>
                    <a:lnTo>
                      <a:pt x="805529" y="83910"/>
                    </a:lnTo>
                    <a:cubicBezTo>
                      <a:pt x="805529" y="130253"/>
                      <a:pt x="767963" y="167819"/>
                      <a:pt x="721620" y="167819"/>
                    </a:cubicBezTo>
                    <a:lnTo>
                      <a:pt x="83910" y="167819"/>
                    </a:lnTo>
                    <a:cubicBezTo>
                      <a:pt x="37569" y="167819"/>
                      <a:pt x="0" y="130253"/>
                      <a:pt x="0" y="83910"/>
                    </a:cubicBezTo>
                    <a:cubicBezTo>
                      <a:pt x="0" y="37566"/>
                      <a:pt x="37569" y="0"/>
                      <a:pt x="8391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99E6C0DF-42A1-2841-8ED5-7764A9CD45D1}"/>
                  </a:ext>
                </a:extLst>
              </p:cNvPr>
              <p:cNvSpPr/>
              <p:nvPr/>
            </p:nvSpPr>
            <p:spPr>
              <a:xfrm>
                <a:off x="10605311" y="1030644"/>
                <a:ext cx="764135" cy="1314304"/>
              </a:xfrm>
              <a:custGeom>
                <a:avLst/>
                <a:gdLst>
                  <a:gd name="connsiteX0" fmla="*/ 1028878 w 3847556"/>
                  <a:gd name="connsiteY0" fmla="*/ 0 h 6633998"/>
                  <a:gd name="connsiteX1" fmla="*/ 1293726 w 3847556"/>
                  <a:gd name="connsiteY1" fmla="*/ 264865 h 6633998"/>
                  <a:gd name="connsiteX2" fmla="*/ 1293726 w 3847556"/>
                  <a:gd name="connsiteY2" fmla="*/ 664770 h 6633998"/>
                  <a:gd name="connsiteX3" fmla="*/ 1656529 w 3847556"/>
                  <a:gd name="connsiteY3" fmla="*/ 664770 h 6633998"/>
                  <a:gd name="connsiteX4" fmla="*/ 1656545 w 3847556"/>
                  <a:gd name="connsiteY4" fmla="*/ 264865 h 6633998"/>
                  <a:gd name="connsiteX5" fmla="*/ 1921394 w 3847556"/>
                  <a:gd name="connsiteY5" fmla="*/ 0 h 6633998"/>
                  <a:gd name="connsiteX6" fmla="*/ 2186253 w 3847556"/>
                  <a:gd name="connsiteY6" fmla="*/ 264865 h 6633998"/>
                  <a:gd name="connsiteX7" fmla="*/ 2186253 w 3847556"/>
                  <a:gd name="connsiteY7" fmla="*/ 664770 h 6633998"/>
                  <a:gd name="connsiteX8" fmla="*/ 2549056 w 3847556"/>
                  <a:gd name="connsiteY8" fmla="*/ 664770 h 6633998"/>
                  <a:gd name="connsiteX9" fmla="*/ 2549056 w 3847556"/>
                  <a:gd name="connsiteY9" fmla="*/ 264865 h 6633998"/>
                  <a:gd name="connsiteX10" fmla="*/ 2813921 w 3847556"/>
                  <a:gd name="connsiteY10" fmla="*/ 0 h 6633998"/>
                  <a:gd name="connsiteX11" fmla="*/ 3078781 w 3847556"/>
                  <a:gd name="connsiteY11" fmla="*/ 264865 h 6633998"/>
                  <a:gd name="connsiteX12" fmla="*/ 3078764 w 3847556"/>
                  <a:gd name="connsiteY12" fmla="*/ 664770 h 6633998"/>
                  <a:gd name="connsiteX13" fmla="*/ 3512447 w 3847556"/>
                  <a:gd name="connsiteY13" fmla="*/ 664770 h 6633998"/>
                  <a:gd name="connsiteX14" fmla="*/ 3520693 w 3847556"/>
                  <a:gd name="connsiteY14" fmla="*/ 668198 h 6633998"/>
                  <a:gd name="connsiteX15" fmla="*/ 3610357 w 3847556"/>
                  <a:gd name="connsiteY15" fmla="*/ 641623 h 6633998"/>
                  <a:gd name="connsiteX16" fmla="*/ 3846084 w 3847556"/>
                  <a:gd name="connsiteY16" fmla="*/ 932715 h 6633998"/>
                  <a:gd name="connsiteX17" fmla="*/ 3273917 w 3847556"/>
                  <a:gd name="connsiteY17" fmla="*/ 6376417 h 6633998"/>
                  <a:gd name="connsiteX18" fmla="*/ 2982826 w 3847556"/>
                  <a:gd name="connsiteY18" fmla="*/ 6612116 h 6633998"/>
                  <a:gd name="connsiteX19" fmla="*/ 2747105 w 3847556"/>
                  <a:gd name="connsiteY19" fmla="*/ 6321024 h 6633998"/>
                  <a:gd name="connsiteX20" fmla="*/ 3304490 w 3847556"/>
                  <a:gd name="connsiteY20" fmla="*/ 1017914 h 6633998"/>
                  <a:gd name="connsiteX21" fmla="*/ 3078764 w 3847556"/>
                  <a:gd name="connsiteY21" fmla="*/ 1017930 h 6633998"/>
                  <a:gd name="connsiteX22" fmla="*/ 3078764 w 3847556"/>
                  <a:gd name="connsiteY22" fmla="*/ 1417857 h 6633998"/>
                  <a:gd name="connsiteX23" fmla="*/ 2813921 w 3847556"/>
                  <a:gd name="connsiteY23" fmla="*/ 1682700 h 6633998"/>
                  <a:gd name="connsiteX24" fmla="*/ 2549056 w 3847556"/>
                  <a:gd name="connsiteY24" fmla="*/ 1417841 h 6633998"/>
                  <a:gd name="connsiteX25" fmla="*/ 2549056 w 3847556"/>
                  <a:gd name="connsiteY25" fmla="*/ 1017930 h 6633998"/>
                  <a:gd name="connsiteX26" fmla="*/ 2186253 w 3847556"/>
                  <a:gd name="connsiteY26" fmla="*/ 1017930 h 6633998"/>
                  <a:gd name="connsiteX27" fmla="*/ 2186237 w 3847556"/>
                  <a:gd name="connsiteY27" fmla="*/ 1417841 h 6633998"/>
                  <a:gd name="connsiteX28" fmla="*/ 1921394 w 3847556"/>
                  <a:gd name="connsiteY28" fmla="*/ 1682700 h 6633998"/>
                  <a:gd name="connsiteX29" fmla="*/ 1656529 w 3847556"/>
                  <a:gd name="connsiteY29" fmla="*/ 1417841 h 6633998"/>
                  <a:gd name="connsiteX30" fmla="*/ 1656529 w 3847556"/>
                  <a:gd name="connsiteY30" fmla="*/ 1017930 h 6633998"/>
                  <a:gd name="connsiteX31" fmla="*/ 1293726 w 3847556"/>
                  <a:gd name="connsiteY31" fmla="*/ 1017930 h 6633998"/>
                  <a:gd name="connsiteX32" fmla="*/ 1293726 w 3847556"/>
                  <a:gd name="connsiteY32" fmla="*/ 1417841 h 6633998"/>
                  <a:gd name="connsiteX33" fmla="*/ 1216149 w 3847556"/>
                  <a:gd name="connsiteY33" fmla="*/ 1605128 h 6633998"/>
                  <a:gd name="connsiteX34" fmla="*/ 1028872 w 3847556"/>
                  <a:gd name="connsiteY34" fmla="*/ 1682700 h 6633998"/>
                  <a:gd name="connsiteX35" fmla="*/ 841580 w 3847556"/>
                  <a:gd name="connsiteY35" fmla="*/ 1605122 h 6633998"/>
                  <a:gd name="connsiteX36" fmla="*/ 764018 w 3847556"/>
                  <a:gd name="connsiteY36" fmla="*/ 1417841 h 6633998"/>
                  <a:gd name="connsiteX37" fmla="*/ 764018 w 3847556"/>
                  <a:gd name="connsiteY37" fmla="*/ 1017914 h 6633998"/>
                  <a:gd name="connsiteX38" fmla="*/ 539645 w 3847556"/>
                  <a:gd name="connsiteY38" fmla="*/ 1017930 h 6633998"/>
                  <a:gd name="connsiteX39" fmla="*/ 1005791 w 3847556"/>
                  <a:gd name="connsiteY39" fmla="*/ 6346040 h 6633998"/>
                  <a:gd name="connsiteX40" fmla="*/ 765023 w 3847556"/>
                  <a:gd name="connsiteY40" fmla="*/ 6632976 h 6633998"/>
                  <a:gd name="connsiteX41" fmla="*/ 478087 w 3847556"/>
                  <a:gd name="connsiteY41" fmla="*/ 6392208 h 6633998"/>
                  <a:gd name="connsiteX42" fmla="*/ 1023 w 3847556"/>
                  <a:gd name="connsiteY42" fmla="*/ 939358 h 6633998"/>
                  <a:gd name="connsiteX43" fmla="*/ 241807 w 3847556"/>
                  <a:gd name="connsiteY43" fmla="*/ 652422 h 6633998"/>
                  <a:gd name="connsiteX44" fmla="*/ 311187 w 3847556"/>
                  <a:gd name="connsiteY44" fmla="*/ 674309 h 6633998"/>
                  <a:gd name="connsiteX45" fmla="*/ 334193 w 3847556"/>
                  <a:gd name="connsiteY45" fmla="*/ 664770 h 6633998"/>
                  <a:gd name="connsiteX46" fmla="*/ 764018 w 3847556"/>
                  <a:gd name="connsiteY46" fmla="*/ 664770 h 6633998"/>
                  <a:gd name="connsiteX47" fmla="*/ 764018 w 3847556"/>
                  <a:gd name="connsiteY47" fmla="*/ 264865 h 6633998"/>
                  <a:gd name="connsiteX48" fmla="*/ 1028878 w 3847556"/>
                  <a:gd name="connsiteY48" fmla="*/ 0 h 663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847556" h="6633998">
                    <a:moveTo>
                      <a:pt x="1028878" y="0"/>
                    </a:moveTo>
                    <a:cubicBezTo>
                      <a:pt x="1175157" y="0"/>
                      <a:pt x="1293726" y="118591"/>
                      <a:pt x="1293726" y="264865"/>
                    </a:cubicBezTo>
                    <a:lnTo>
                      <a:pt x="1293726" y="664770"/>
                    </a:lnTo>
                    <a:lnTo>
                      <a:pt x="1656529" y="664770"/>
                    </a:lnTo>
                    <a:lnTo>
                      <a:pt x="1656545" y="264865"/>
                    </a:lnTo>
                    <a:cubicBezTo>
                      <a:pt x="1656529" y="118591"/>
                      <a:pt x="1775115" y="17"/>
                      <a:pt x="1921394" y="0"/>
                    </a:cubicBezTo>
                    <a:cubicBezTo>
                      <a:pt x="2067668" y="17"/>
                      <a:pt x="2186237" y="118591"/>
                      <a:pt x="2186253" y="264865"/>
                    </a:cubicBezTo>
                    <a:lnTo>
                      <a:pt x="2186253" y="664770"/>
                    </a:lnTo>
                    <a:lnTo>
                      <a:pt x="2549056" y="664770"/>
                    </a:lnTo>
                    <a:lnTo>
                      <a:pt x="2549056" y="264865"/>
                    </a:lnTo>
                    <a:cubicBezTo>
                      <a:pt x="2549056" y="118575"/>
                      <a:pt x="2667642" y="0"/>
                      <a:pt x="2813921" y="0"/>
                    </a:cubicBezTo>
                    <a:cubicBezTo>
                      <a:pt x="2960211" y="0"/>
                      <a:pt x="3078781" y="118591"/>
                      <a:pt x="3078781" y="264865"/>
                    </a:cubicBezTo>
                    <a:lnTo>
                      <a:pt x="3078764" y="664770"/>
                    </a:lnTo>
                    <a:lnTo>
                      <a:pt x="3512447" y="664770"/>
                    </a:lnTo>
                    <a:lnTo>
                      <a:pt x="3520693" y="668198"/>
                    </a:lnTo>
                    <a:cubicBezTo>
                      <a:pt x="3545659" y="640863"/>
                      <a:pt x="3577628" y="638174"/>
                      <a:pt x="3610357" y="641623"/>
                    </a:cubicBezTo>
                    <a:cubicBezTo>
                      <a:pt x="3755838" y="656915"/>
                      <a:pt x="3861375" y="787234"/>
                      <a:pt x="3846084" y="932715"/>
                    </a:cubicBezTo>
                    <a:cubicBezTo>
                      <a:pt x="3655380" y="2747282"/>
                      <a:pt x="3464643" y="4561839"/>
                      <a:pt x="3273917" y="6376417"/>
                    </a:cubicBezTo>
                    <a:cubicBezTo>
                      <a:pt x="3258626" y="6521887"/>
                      <a:pt x="3128312" y="6627419"/>
                      <a:pt x="2982826" y="6612116"/>
                    </a:cubicBezTo>
                    <a:cubicBezTo>
                      <a:pt x="2837361" y="6596835"/>
                      <a:pt x="2731824" y="6466505"/>
                      <a:pt x="2747105" y="6321024"/>
                    </a:cubicBezTo>
                    <a:lnTo>
                      <a:pt x="3304490" y="1017914"/>
                    </a:lnTo>
                    <a:lnTo>
                      <a:pt x="3078764" y="1017930"/>
                    </a:lnTo>
                    <a:cubicBezTo>
                      <a:pt x="3078764" y="1151232"/>
                      <a:pt x="3078764" y="1284539"/>
                      <a:pt x="3078764" y="1417857"/>
                    </a:cubicBezTo>
                    <a:cubicBezTo>
                      <a:pt x="3078764" y="1564114"/>
                      <a:pt x="2960195" y="1682700"/>
                      <a:pt x="2813921" y="1682700"/>
                    </a:cubicBezTo>
                    <a:cubicBezTo>
                      <a:pt x="2667631" y="1682700"/>
                      <a:pt x="2549056" y="1564131"/>
                      <a:pt x="2549056" y="1417841"/>
                    </a:cubicBezTo>
                    <a:lnTo>
                      <a:pt x="2549056" y="1017930"/>
                    </a:lnTo>
                    <a:lnTo>
                      <a:pt x="2186253" y="1017930"/>
                    </a:lnTo>
                    <a:cubicBezTo>
                      <a:pt x="2186237" y="1151221"/>
                      <a:pt x="2186237" y="1284555"/>
                      <a:pt x="2186237" y="1417841"/>
                    </a:cubicBezTo>
                    <a:cubicBezTo>
                      <a:pt x="2186237" y="1564131"/>
                      <a:pt x="2067651" y="1682700"/>
                      <a:pt x="1921394" y="1682700"/>
                    </a:cubicBezTo>
                    <a:cubicBezTo>
                      <a:pt x="1775115" y="1682700"/>
                      <a:pt x="1656529" y="1564131"/>
                      <a:pt x="1656529" y="1417841"/>
                    </a:cubicBezTo>
                    <a:lnTo>
                      <a:pt x="1656529" y="1017930"/>
                    </a:lnTo>
                    <a:lnTo>
                      <a:pt x="1293726" y="1017930"/>
                    </a:lnTo>
                    <a:cubicBezTo>
                      <a:pt x="1293710" y="1151221"/>
                      <a:pt x="1293726" y="1284539"/>
                      <a:pt x="1293726" y="1417841"/>
                    </a:cubicBezTo>
                    <a:cubicBezTo>
                      <a:pt x="1293726" y="1490986"/>
                      <a:pt x="1264077" y="1557199"/>
                      <a:pt x="1216149" y="1605128"/>
                    </a:cubicBezTo>
                    <a:lnTo>
                      <a:pt x="1028872" y="1682700"/>
                    </a:lnTo>
                    <a:lnTo>
                      <a:pt x="841580" y="1605122"/>
                    </a:lnTo>
                    <a:cubicBezTo>
                      <a:pt x="793651" y="1557199"/>
                      <a:pt x="764007" y="1490986"/>
                      <a:pt x="764018" y="1417841"/>
                    </a:cubicBezTo>
                    <a:lnTo>
                      <a:pt x="764018" y="1017914"/>
                    </a:lnTo>
                    <a:lnTo>
                      <a:pt x="539645" y="1017930"/>
                    </a:lnTo>
                    <a:cubicBezTo>
                      <a:pt x="695040" y="2793967"/>
                      <a:pt x="850418" y="4570003"/>
                      <a:pt x="1005791" y="6346040"/>
                    </a:cubicBezTo>
                    <a:cubicBezTo>
                      <a:pt x="1018529" y="6491754"/>
                      <a:pt x="910743" y="6620221"/>
                      <a:pt x="765023" y="6632976"/>
                    </a:cubicBezTo>
                    <a:cubicBezTo>
                      <a:pt x="619293" y="6645714"/>
                      <a:pt x="490842" y="6537928"/>
                      <a:pt x="478087" y="6392208"/>
                    </a:cubicBezTo>
                    <a:lnTo>
                      <a:pt x="1023" y="939358"/>
                    </a:lnTo>
                    <a:cubicBezTo>
                      <a:pt x="-11716" y="793639"/>
                      <a:pt x="96076" y="665177"/>
                      <a:pt x="241807" y="652422"/>
                    </a:cubicBezTo>
                    <a:lnTo>
                      <a:pt x="311187" y="674309"/>
                    </a:lnTo>
                    <a:cubicBezTo>
                      <a:pt x="317983" y="665335"/>
                      <a:pt x="326028" y="664770"/>
                      <a:pt x="334193" y="664770"/>
                    </a:cubicBezTo>
                    <a:lnTo>
                      <a:pt x="764018" y="664770"/>
                    </a:lnTo>
                    <a:lnTo>
                      <a:pt x="764018" y="264865"/>
                    </a:lnTo>
                    <a:cubicBezTo>
                      <a:pt x="764018" y="118591"/>
                      <a:pt x="882588" y="0"/>
                      <a:pt x="102887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 name="Group 38">
              <a:extLst>
                <a:ext uri="{FF2B5EF4-FFF2-40B4-BE49-F238E27FC236}">
                  <a16:creationId xmlns:a16="http://schemas.microsoft.com/office/drawing/2014/main" id="{A551AA77-2331-2344-AF69-6CD9E4C79940}"/>
                </a:ext>
              </a:extLst>
            </p:cNvPr>
            <p:cNvGrpSpPr>
              <a:grpSpLocks/>
            </p:cNvGrpSpPr>
            <p:nvPr/>
          </p:nvGrpSpPr>
          <p:grpSpPr bwMode="auto">
            <a:xfrm>
              <a:off x="0" y="6374086"/>
              <a:ext cx="11401431" cy="237804"/>
              <a:chOff x="0" y="6374086"/>
              <a:chExt cx="11401431" cy="237804"/>
            </a:xfrm>
          </p:grpSpPr>
          <p:sp>
            <p:nvSpPr>
              <p:cNvPr id="6" name="Rectangle 5">
                <a:extLst>
                  <a:ext uri="{FF2B5EF4-FFF2-40B4-BE49-F238E27FC236}">
                    <a16:creationId xmlns:a16="http://schemas.microsoft.com/office/drawing/2014/main" id="{B69234D1-AD1D-9641-8634-777712C13995}"/>
                  </a:ext>
                </a:extLst>
              </p:cNvPr>
              <p:cNvSpPr/>
              <p:nvPr/>
            </p:nvSpPr>
            <p:spPr>
              <a:xfrm>
                <a:off x="0" y="6565849"/>
                <a:ext cx="11310554" cy="460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C3F84F-FEE7-2B46-BF3D-182C933EC8D0}"/>
                  </a:ext>
                </a:extLst>
              </p:cNvPr>
              <p:cNvSpPr/>
              <p:nvPr/>
            </p:nvSpPr>
            <p:spPr>
              <a:xfrm>
                <a:off x="11355001" y="6373750"/>
                <a:ext cx="46563" cy="1555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Block Arc 7">
                <a:extLst>
                  <a:ext uri="{FF2B5EF4-FFF2-40B4-BE49-F238E27FC236}">
                    <a16:creationId xmlns:a16="http://schemas.microsoft.com/office/drawing/2014/main" id="{F4CCC54B-4305-D646-BACA-6274F24B3792}"/>
                  </a:ext>
                </a:extLst>
              </p:cNvPr>
              <p:cNvSpPr/>
              <p:nvPr/>
            </p:nvSpPr>
            <p:spPr>
              <a:xfrm>
                <a:off x="11230127" y="6440429"/>
                <a:ext cx="171437" cy="171461"/>
              </a:xfrm>
              <a:prstGeom prst="blockArc">
                <a:avLst>
                  <a:gd name="adj1" fmla="val 21339429"/>
                  <a:gd name="adj2" fmla="val 6091498"/>
                  <a:gd name="adj3" fmla="val 2709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2" name="Text Placeholder 9"/>
          <p:cNvSpPr>
            <a:spLocks noGrp="1"/>
          </p:cNvSpPr>
          <p:nvPr>
            <p:ph type="body" sz="quarter" idx="10"/>
          </p:nvPr>
        </p:nvSpPr>
        <p:spPr>
          <a:xfrm>
            <a:off x="323530" y="339511"/>
            <a:ext cx="11573197" cy="724247"/>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a:t>Click to edit Master text styles</a:t>
            </a:r>
          </a:p>
        </p:txBody>
      </p:sp>
    </p:spTree>
    <p:extLst>
      <p:ext uri="{BB962C8B-B14F-4D97-AF65-F5344CB8AC3E}">
        <p14:creationId xmlns:p14="http://schemas.microsoft.com/office/powerpoint/2010/main" val="1351303865"/>
      </p:ext>
    </p:extLst>
  </p:cSld>
  <p:clrMapOvr>
    <a:masterClrMapping/>
  </p:clrMapOvr>
  <p:transition spd="med">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342E6-F44B-0540-A3E6-AA0F7BEBAD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VN"/>
          </a:p>
        </p:txBody>
      </p:sp>
      <p:sp>
        <p:nvSpPr>
          <p:cNvPr id="3" name="Subtitle 2">
            <a:extLst>
              <a:ext uri="{FF2B5EF4-FFF2-40B4-BE49-F238E27FC236}">
                <a16:creationId xmlns:a16="http://schemas.microsoft.com/office/drawing/2014/main" id="{D3A3698C-E905-FC44-9AD4-93A50FEAD3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VN"/>
          </a:p>
        </p:txBody>
      </p:sp>
      <p:sp>
        <p:nvSpPr>
          <p:cNvPr id="4" name="Date Placeholder 3">
            <a:extLst>
              <a:ext uri="{FF2B5EF4-FFF2-40B4-BE49-F238E27FC236}">
                <a16:creationId xmlns:a16="http://schemas.microsoft.com/office/drawing/2014/main" id="{4C4B5E83-BCFD-9243-800F-ED147237BEC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FB5FDE-295F-1745-B49E-DE0829846ED5}" type="datetimeFigureOut">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08/16/2024</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C94EAE3-FB46-054D-9CA7-8A8A101115F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B94A3195-3A4D-E044-BE16-62D5BAFFA5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E3DECB-BD52-284A-A02B-A42401BC54D0}" type="slidenum">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12564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DD8F8-0569-4F46-9772-BC669429BC5C}"/>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61D8CE35-A99C-9B4F-BB3F-764345F997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80FEB52F-78BF-E440-8D31-8CDE8A46E2F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FB5FDE-295F-1745-B49E-DE0829846ED5}" type="datetimeFigureOut">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08/16/2024</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3E8E1B3-2C13-F34A-8BA9-03EBDE6C366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B95FBA4C-142D-6E40-9A65-50FBECB766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E3DECB-BD52-284A-A02B-A42401BC54D0}" type="slidenum">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66713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1EF90-C6C1-1B48-9897-3611C13893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VN"/>
          </a:p>
        </p:txBody>
      </p:sp>
      <p:sp>
        <p:nvSpPr>
          <p:cNvPr id="3" name="Text Placeholder 2">
            <a:extLst>
              <a:ext uri="{FF2B5EF4-FFF2-40B4-BE49-F238E27FC236}">
                <a16:creationId xmlns:a16="http://schemas.microsoft.com/office/drawing/2014/main" id="{D8857EA6-F992-8C46-9FC9-FBC0FFFA5B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07C4AD-C6A3-CA4F-A386-917FE2B386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FB5FDE-295F-1745-B49E-DE0829846ED5}" type="datetimeFigureOut">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08/16/2024</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577C59C-CDAA-0A4D-A162-CC90EF0BAEF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5D53DBA-F478-D749-8A6C-5963954C51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E3DECB-BD52-284A-A02B-A42401BC54D0}" type="slidenum">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80141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75687-963F-544A-BC75-123E0AC2E5AE}"/>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59FFC70C-E604-5948-A151-CDA970FDE1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Content Placeholder 3">
            <a:extLst>
              <a:ext uri="{FF2B5EF4-FFF2-40B4-BE49-F238E27FC236}">
                <a16:creationId xmlns:a16="http://schemas.microsoft.com/office/drawing/2014/main" id="{2FEA330B-7569-DA4E-87F0-7B08E716E7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Date Placeholder 4">
            <a:extLst>
              <a:ext uri="{FF2B5EF4-FFF2-40B4-BE49-F238E27FC236}">
                <a16:creationId xmlns:a16="http://schemas.microsoft.com/office/drawing/2014/main" id="{081F1196-92B2-5248-940D-B9542BA3D00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FB5FDE-295F-1745-B49E-DE0829846ED5}" type="datetimeFigureOut">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08/16/2024</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65C8A56D-FA6E-3A45-B361-60C2DF95B17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3603A359-57BD-7648-9E6C-5D686F5E93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E3DECB-BD52-284A-A02B-A42401BC54D0}" type="slidenum">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4383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5BF74-5DDB-0540-9CF4-5F6F1C6B0799}"/>
              </a:ext>
            </a:extLst>
          </p:cNvPr>
          <p:cNvSpPr>
            <a:spLocks noGrp="1"/>
          </p:cNvSpPr>
          <p:nvPr>
            <p:ph type="title"/>
          </p:nvPr>
        </p:nvSpPr>
        <p:spPr>
          <a:xfrm>
            <a:off x="839788" y="365125"/>
            <a:ext cx="10515600" cy="1325563"/>
          </a:xfrm>
        </p:spPr>
        <p:txBody>
          <a:bodyPr/>
          <a:lstStyle/>
          <a:p>
            <a:r>
              <a:rPr lang="en-US"/>
              <a:t>Click to edit Master title style</a:t>
            </a:r>
            <a:endParaRPr lang="en-VN"/>
          </a:p>
        </p:txBody>
      </p:sp>
      <p:sp>
        <p:nvSpPr>
          <p:cNvPr id="3" name="Text Placeholder 2">
            <a:extLst>
              <a:ext uri="{FF2B5EF4-FFF2-40B4-BE49-F238E27FC236}">
                <a16:creationId xmlns:a16="http://schemas.microsoft.com/office/drawing/2014/main" id="{41138B87-DF12-E049-9C54-22CB206CA7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BC9734-0065-7E45-9720-D801DC8F98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Text Placeholder 4">
            <a:extLst>
              <a:ext uri="{FF2B5EF4-FFF2-40B4-BE49-F238E27FC236}">
                <a16:creationId xmlns:a16="http://schemas.microsoft.com/office/drawing/2014/main" id="{6ECFD9A3-159A-FF46-9191-D84D711BCA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720910-3F6F-A543-A7BC-9FEA5956E1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7" name="Date Placeholder 6">
            <a:extLst>
              <a:ext uri="{FF2B5EF4-FFF2-40B4-BE49-F238E27FC236}">
                <a16:creationId xmlns:a16="http://schemas.microsoft.com/office/drawing/2014/main" id="{64830585-CF89-544C-AA62-09737EF177D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FB5FDE-295F-1745-B49E-DE0829846ED5}" type="datetimeFigureOut">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08/16/2024</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93393765-9B78-E346-BA51-BF5A5E7CB7D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30728FC3-991F-5643-A931-3386C7EB2A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E3DECB-BD52-284A-A02B-A42401BC54D0}" type="slidenum">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72141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898B1-55D4-A646-A261-D196580C4344}"/>
              </a:ext>
            </a:extLst>
          </p:cNvPr>
          <p:cNvSpPr>
            <a:spLocks noGrp="1"/>
          </p:cNvSpPr>
          <p:nvPr>
            <p:ph type="title"/>
          </p:nvPr>
        </p:nvSpPr>
        <p:spPr/>
        <p:txBody>
          <a:bodyPr/>
          <a:lstStyle/>
          <a:p>
            <a:r>
              <a:rPr lang="en-US"/>
              <a:t>Click to edit Master title style</a:t>
            </a:r>
            <a:endParaRPr lang="en-VN"/>
          </a:p>
        </p:txBody>
      </p:sp>
      <p:sp>
        <p:nvSpPr>
          <p:cNvPr id="3" name="Date Placeholder 2">
            <a:extLst>
              <a:ext uri="{FF2B5EF4-FFF2-40B4-BE49-F238E27FC236}">
                <a16:creationId xmlns:a16="http://schemas.microsoft.com/office/drawing/2014/main" id="{06D2287E-4B14-0945-B658-5191CDC6423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FB5FDE-295F-1745-B49E-DE0829846ED5}" type="datetimeFigureOut">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08/16/2024</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A5C9EB49-072B-8D46-82DB-D8BA50655C9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9A00F585-A699-014D-BDE1-535D14BA1F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E3DECB-BD52-284A-A02B-A42401BC54D0}" type="slidenum">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0760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7B0D6D-AE32-714F-A2F4-4BAF0B51AF3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FB5FDE-295F-1745-B49E-DE0829846ED5}" type="datetimeFigureOut">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08/16/2024</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C355F1CF-CE44-7B4B-AE98-E62A59A56C3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152ADF54-FB3B-8142-B4F0-E980292F2B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E3DECB-BD52-284A-A02B-A42401BC54D0}" type="slidenum">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02998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76C4D-EC5B-0843-8960-D25A7D0BE6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Content Placeholder 2">
            <a:extLst>
              <a:ext uri="{FF2B5EF4-FFF2-40B4-BE49-F238E27FC236}">
                <a16:creationId xmlns:a16="http://schemas.microsoft.com/office/drawing/2014/main" id="{A525DDC0-97DC-B54B-A615-591F6FB83E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Text Placeholder 3">
            <a:extLst>
              <a:ext uri="{FF2B5EF4-FFF2-40B4-BE49-F238E27FC236}">
                <a16:creationId xmlns:a16="http://schemas.microsoft.com/office/drawing/2014/main" id="{428E4DB3-954C-C14D-BAB8-290E81DCAC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E22242-0C14-2D4C-86FF-145D5F18C8B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FB5FDE-295F-1745-B49E-DE0829846ED5}" type="datetimeFigureOut">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08/16/2024</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53F90D8B-07F5-7849-B8A5-5E353BF21C2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F65571BA-CAA8-FC4A-89B4-4DE4FDBB8A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E3DECB-BD52-284A-A02B-A42401BC54D0}" type="slidenum">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341823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C8A09-D161-AA46-AE39-038CAE94B6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Picture Placeholder 2">
            <a:extLst>
              <a:ext uri="{FF2B5EF4-FFF2-40B4-BE49-F238E27FC236}">
                <a16:creationId xmlns:a16="http://schemas.microsoft.com/office/drawing/2014/main" id="{92DE2694-C171-C540-BFC1-A1D7C4FD2E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VN"/>
          </a:p>
        </p:txBody>
      </p:sp>
      <p:sp>
        <p:nvSpPr>
          <p:cNvPr id="4" name="Text Placeholder 3">
            <a:extLst>
              <a:ext uri="{FF2B5EF4-FFF2-40B4-BE49-F238E27FC236}">
                <a16:creationId xmlns:a16="http://schemas.microsoft.com/office/drawing/2014/main" id="{1B122379-0A36-4F42-96B1-CB78CED765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D967A1-DC6A-CB44-B023-9711A3ACA37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FB5FDE-295F-1745-B49E-DE0829846ED5}" type="datetimeFigureOut">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08/16/2024</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B37F7BE1-CFE2-4F4B-BA81-EB323388EEC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105C805-9437-4E46-B290-20AFD5EB0F2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E3DECB-BD52-284A-A02B-A42401BC54D0}" type="slidenum">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62491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F81B8-0852-F74F-BF6F-B2244E72CC4A}"/>
              </a:ext>
            </a:extLst>
          </p:cNvPr>
          <p:cNvSpPr>
            <a:spLocks noGrp="1"/>
          </p:cNvSpPr>
          <p:nvPr>
            <p:ph type="title"/>
          </p:nvPr>
        </p:nvSpPr>
        <p:spPr/>
        <p:txBody>
          <a:bodyPr/>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E1B4D390-0480-CA4D-A14D-E15A55A382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7688FC7C-4F80-364C-A57B-74B02A6E0C6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FB5FDE-295F-1745-B49E-DE0829846ED5}" type="datetimeFigureOut">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08/16/2024</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40526A3-31A2-3641-9F8C-9018D6EC195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CAD57BD-ECE8-154C-A6F2-B5D367CD174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E3DECB-BD52-284A-A02B-A42401BC54D0}" type="slidenum">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77115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9016D6-1155-2845-86D6-3B0BCDE0784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D84D01A3-0064-BD42-B86B-AD246E8F66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5923AF0D-7ADF-9142-B137-E5FF9B1603F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FB5FDE-295F-1745-B49E-DE0829846ED5}" type="datetimeFigureOut">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08/16/2024</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1407F4DF-B76B-FC42-90A1-407512B45C1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F42261D-DD26-9040-9A78-A9ECBA461AB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E3DECB-BD52-284A-A02B-A42401BC54D0}" type="slidenum">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1622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grpSp>
        <p:nvGrpSpPr>
          <p:cNvPr id="3" name="Group 36">
            <a:extLst>
              <a:ext uri="{FF2B5EF4-FFF2-40B4-BE49-F238E27FC236}">
                <a16:creationId xmlns:a16="http://schemas.microsoft.com/office/drawing/2014/main" id="{B7110F5A-65B2-5649-8FCC-AB2EB1D5E540}"/>
              </a:ext>
            </a:extLst>
          </p:cNvPr>
          <p:cNvGrpSpPr>
            <a:grpSpLocks/>
          </p:cNvGrpSpPr>
          <p:nvPr userDrawn="1"/>
        </p:nvGrpSpPr>
        <p:grpSpPr bwMode="auto">
          <a:xfrm>
            <a:off x="0" y="5030788"/>
            <a:ext cx="11785600" cy="1581150"/>
            <a:chOff x="0" y="5030641"/>
            <a:chExt cx="11784650" cy="1581249"/>
          </a:xfrm>
        </p:grpSpPr>
        <p:grpSp>
          <p:nvGrpSpPr>
            <p:cNvPr id="4" name="Group 37">
              <a:extLst>
                <a:ext uri="{FF2B5EF4-FFF2-40B4-BE49-F238E27FC236}">
                  <a16:creationId xmlns:a16="http://schemas.microsoft.com/office/drawing/2014/main" id="{0C525F3B-8CE4-AC4C-A1C7-D2A76DCD88C9}"/>
                </a:ext>
              </a:extLst>
            </p:cNvPr>
            <p:cNvGrpSpPr>
              <a:grpSpLocks/>
            </p:cNvGrpSpPr>
            <p:nvPr/>
          </p:nvGrpSpPr>
          <p:grpSpPr bwMode="auto">
            <a:xfrm>
              <a:off x="10972494" y="5030641"/>
              <a:ext cx="812156" cy="1343445"/>
              <a:chOff x="10042059" y="85076"/>
              <a:chExt cx="1867634" cy="3089387"/>
            </a:xfrm>
          </p:grpSpPr>
          <p:sp>
            <p:nvSpPr>
              <p:cNvPr id="9" name="Freeform: Shape 8">
                <a:extLst>
                  <a:ext uri="{FF2B5EF4-FFF2-40B4-BE49-F238E27FC236}">
                    <a16:creationId xmlns:a16="http://schemas.microsoft.com/office/drawing/2014/main" id="{214F474D-F9FE-5848-82F0-FD6F766450B5}"/>
                  </a:ext>
                </a:extLst>
              </p:cNvPr>
              <p:cNvSpPr/>
              <p:nvPr/>
            </p:nvSpPr>
            <p:spPr>
              <a:xfrm rot="16200000" flipH="1">
                <a:off x="9850751" y="275054"/>
                <a:ext cx="2248920" cy="1868965"/>
              </a:xfrm>
              <a:custGeom>
                <a:avLst/>
                <a:gdLst>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1734909 w 2254431"/>
                  <a:gd name="connsiteY6" fmla="*/ 1232300 h 1867634"/>
                  <a:gd name="connsiteX7" fmla="*/ 1781182 w 2254431"/>
                  <a:gd name="connsiteY7" fmla="*/ 1232300 h 1867634"/>
                  <a:gd name="connsiteX8" fmla="*/ 1734909 w 2254431"/>
                  <a:gd name="connsiteY8" fmla="*/ 1237163 h 1867634"/>
                  <a:gd name="connsiteX9" fmla="*/ 1734908 w 2254431"/>
                  <a:gd name="connsiteY9" fmla="*/ 633988 h 1867634"/>
                  <a:gd name="connsiteX10" fmla="*/ 2124749 w 2254431"/>
                  <a:gd name="connsiteY10" fmla="*/ 668096 h 1867634"/>
                  <a:gd name="connsiteX11" fmla="*/ 1734908 w 2254431"/>
                  <a:gd name="connsiteY11" fmla="*/ 668096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1734908 w 2254431"/>
                  <a:gd name="connsiteY12" fmla="*/ 668096 h 1867634"/>
                  <a:gd name="connsiteX13" fmla="*/ 2124749 w 2254431"/>
                  <a:gd name="connsiteY13" fmla="*/ 668096 h 1867634"/>
                  <a:gd name="connsiteX14" fmla="*/ 1734908 w 2254431"/>
                  <a:gd name="connsiteY14" fmla="*/ 668096 h 1867634"/>
                  <a:gd name="connsiteX15" fmla="*/ 0 w 2254431"/>
                  <a:gd name="connsiteY15" fmla="*/ 933818 h 1867634"/>
                  <a:gd name="connsiteX16" fmla="*/ 273507 w 2254431"/>
                  <a:gd name="connsiteY16" fmla="*/ 1594126 h 1867634"/>
                  <a:gd name="connsiteX17" fmla="*/ 1594123 w 2254431"/>
                  <a:gd name="connsiteY17" fmla="*/ 1594126 h 1867634"/>
                  <a:gd name="connsiteX18" fmla="*/ 1818102 w 2254431"/>
                  <a:gd name="connsiteY18" fmla="*/ 1370146 h 1867634"/>
                  <a:gd name="connsiteX19" fmla="*/ 2067929 w 2254431"/>
                  <a:gd name="connsiteY19" fmla="*/ 1370150 h 1867634"/>
                  <a:gd name="connsiteX20" fmla="*/ 2249729 w 2254431"/>
                  <a:gd name="connsiteY20" fmla="*/ 1188348 h 1867634"/>
                  <a:gd name="connsiteX21" fmla="*/ 2249729 w 2254431"/>
                  <a:gd name="connsiteY21" fmla="*/ 938520 h 1867634"/>
                  <a:gd name="connsiteX22" fmla="*/ 2254431 w 2254431"/>
                  <a:gd name="connsiteY22" fmla="*/ 933818 h 1867634"/>
                  <a:gd name="connsiteX23" fmla="*/ 2249729 w 2254431"/>
                  <a:gd name="connsiteY23" fmla="*/ 929116 h 1867634"/>
                  <a:gd name="connsiteX24" fmla="*/ 2249729 w 2254431"/>
                  <a:gd name="connsiteY24" fmla="*/ 679292 h 1867634"/>
                  <a:gd name="connsiteX25" fmla="*/ 2067926 w 2254431"/>
                  <a:gd name="connsiteY25" fmla="*/ 497490 h 1867634"/>
                  <a:gd name="connsiteX26" fmla="*/ 1818099 w 2254431"/>
                  <a:gd name="connsiteY26" fmla="*/ 497490 h 1867634"/>
                  <a:gd name="connsiteX27" fmla="*/ 1594123 w 2254431"/>
                  <a:gd name="connsiteY27" fmla="*/ 273510 h 1867634"/>
                  <a:gd name="connsiteX28" fmla="*/ 273507 w 2254431"/>
                  <a:gd name="connsiteY28" fmla="*/ 273510 h 1867634"/>
                  <a:gd name="connsiteX29" fmla="*/ 0 w 2254431"/>
                  <a:gd name="connsiteY29"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7163 h 1867634"/>
                  <a:gd name="connsiteX9" fmla="*/ 1781182 w 2254431"/>
                  <a:gd name="connsiteY9" fmla="*/ 1232300 h 1867634"/>
                  <a:gd name="connsiteX10" fmla="*/ 1734909 w 2254431"/>
                  <a:gd name="connsiteY10" fmla="*/ 1237163 h 1867634"/>
                  <a:gd name="connsiteX11" fmla="*/ 0 w 2254431"/>
                  <a:gd name="connsiteY11" fmla="*/ 933818 h 1867634"/>
                  <a:gd name="connsiteX12" fmla="*/ 273507 w 2254431"/>
                  <a:gd name="connsiteY12" fmla="*/ 1594126 h 1867634"/>
                  <a:gd name="connsiteX13" fmla="*/ 1594123 w 2254431"/>
                  <a:gd name="connsiteY13" fmla="*/ 1594126 h 1867634"/>
                  <a:gd name="connsiteX14" fmla="*/ 1818102 w 2254431"/>
                  <a:gd name="connsiteY14" fmla="*/ 1370146 h 1867634"/>
                  <a:gd name="connsiteX15" fmla="*/ 2067929 w 2254431"/>
                  <a:gd name="connsiteY15" fmla="*/ 1370150 h 1867634"/>
                  <a:gd name="connsiteX16" fmla="*/ 2249729 w 2254431"/>
                  <a:gd name="connsiteY16" fmla="*/ 1188348 h 1867634"/>
                  <a:gd name="connsiteX17" fmla="*/ 2249729 w 2254431"/>
                  <a:gd name="connsiteY17" fmla="*/ 938520 h 1867634"/>
                  <a:gd name="connsiteX18" fmla="*/ 2254431 w 2254431"/>
                  <a:gd name="connsiteY18" fmla="*/ 933818 h 1867634"/>
                  <a:gd name="connsiteX19" fmla="*/ 2249729 w 2254431"/>
                  <a:gd name="connsiteY19" fmla="*/ 929116 h 1867634"/>
                  <a:gd name="connsiteX20" fmla="*/ 2249729 w 2254431"/>
                  <a:gd name="connsiteY20" fmla="*/ 679292 h 1867634"/>
                  <a:gd name="connsiteX21" fmla="*/ 2067926 w 2254431"/>
                  <a:gd name="connsiteY21" fmla="*/ 497490 h 1867634"/>
                  <a:gd name="connsiteX22" fmla="*/ 1818099 w 2254431"/>
                  <a:gd name="connsiteY22" fmla="*/ 497490 h 1867634"/>
                  <a:gd name="connsiteX23" fmla="*/ 1594123 w 2254431"/>
                  <a:gd name="connsiteY23" fmla="*/ 273510 h 1867634"/>
                  <a:gd name="connsiteX24" fmla="*/ 273507 w 2254431"/>
                  <a:gd name="connsiteY24" fmla="*/ 273510 h 1867634"/>
                  <a:gd name="connsiteX25" fmla="*/ 0 w 2254431"/>
                  <a:gd name="connsiteY25"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0 w 2254431"/>
                  <a:gd name="connsiteY8" fmla="*/ 933818 h 1867634"/>
                  <a:gd name="connsiteX9" fmla="*/ 273507 w 2254431"/>
                  <a:gd name="connsiteY9" fmla="*/ 1594126 h 1867634"/>
                  <a:gd name="connsiteX10" fmla="*/ 1594123 w 2254431"/>
                  <a:gd name="connsiteY10" fmla="*/ 1594126 h 1867634"/>
                  <a:gd name="connsiteX11" fmla="*/ 1818102 w 2254431"/>
                  <a:gd name="connsiteY11" fmla="*/ 1370146 h 1867634"/>
                  <a:gd name="connsiteX12" fmla="*/ 2067929 w 2254431"/>
                  <a:gd name="connsiteY12" fmla="*/ 1370150 h 1867634"/>
                  <a:gd name="connsiteX13" fmla="*/ 2249729 w 2254431"/>
                  <a:gd name="connsiteY13" fmla="*/ 1188348 h 1867634"/>
                  <a:gd name="connsiteX14" fmla="*/ 2249729 w 2254431"/>
                  <a:gd name="connsiteY14" fmla="*/ 938520 h 1867634"/>
                  <a:gd name="connsiteX15" fmla="*/ 2254431 w 2254431"/>
                  <a:gd name="connsiteY15" fmla="*/ 933818 h 1867634"/>
                  <a:gd name="connsiteX16" fmla="*/ 2249729 w 2254431"/>
                  <a:gd name="connsiteY16" fmla="*/ 929116 h 1867634"/>
                  <a:gd name="connsiteX17" fmla="*/ 2249729 w 2254431"/>
                  <a:gd name="connsiteY17" fmla="*/ 679292 h 1867634"/>
                  <a:gd name="connsiteX18" fmla="*/ 2067926 w 2254431"/>
                  <a:gd name="connsiteY18" fmla="*/ 497490 h 1867634"/>
                  <a:gd name="connsiteX19" fmla="*/ 1818099 w 2254431"/>
                  <a:gd name="connsiteY19" fmla="*/ 497490 h 1867634"/>
                  <a:gd name="connsiteX20" fmla="*/ 1594123 w 2254431"/>
                  <a:gd name="connsiteY20" fmla="*/ 273510 h 1867634"/>
                  <a:gd name="connsiteX21" fmla="*/ 273507 w 2254431"/>
                  <a:gd name="connsiteY21" fmla="*/ 273510 h 1867634"/>
                  <a:gd name="connsiteX22" fmla="*/ 0 w 2254431"/>
                  <a:gd name="connsiteY22" fmla="*/ 933818 h 1867634"/>
                  <a:gd name="connsiteX0" fmla="*/ 2234976 w 2254431"/>
                  <a:gd name="connsiteY0" fmla="*/ 1140552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2234976 w 2254431"/>
                  <a:gd name="connsiteY6" fmla="*/ 710150 h 1867634"/>
                  <a:gd name="connsiteX7" fmla="*/ 0 w 2254431"/>
                  <a:gd name="connsiteY7" fmla="*/ 933818 h 1867634"/>
                  <a:gd name="connsiteX8" fmla="*/ 273507 w 2254431"/>
                  <a:gd name="connsiteY8" fmla="*/ 1594126 h 1867634"/>
                  <a:gd name="connsiteX9" fmla="*/ 1594123 w 2254431"/>
                  <a:gd name="connsiteY9" fmla="*/ 1594126 h 1867634"/>
                  <a:gd name="connsiteX10" fmla="*/ 1818102 w 2254431"/>
                  <a:gd name="connsiteY10" fmla="*/ 1370146 h 1867634"/>
                  <a:gd name="connsiteX11" fmla="*/ 2067929 w 2254431"/>
                  <a:gd name="connsiteY11" fmla="*/ 1370150 h 1867634"/>
                  <a:gd name="connsiteX12" fmla="*/ 2249729 w 2254431"/>
                  <a:gd name="connsiteY12" fmla="*/ 1188348 h 1867634"/>
                  <a:gd name="connsiteX13" fmla="*/ 2249729 w 2254431"/>
                  <a:gd name="connsiteY13" fmla="*/ 938520 h 1867634"/>
                  <a:gd name="connsiteX14" fmla="*/ 2254431 w 2254431"/>
                  <a:gd name="connsiteY14" fmla="*/ 933818 h 1867634"/>
                  <a:gd name="connsiteX15" fmla="*/ 2249729 w 2254431"/>
                  <a:gd name="connsiteY15" fmla="*/ 929116 h 1867634"/>
                  <a:gd name="connsiteX16" fmla="*/ 2249729 w 2254431"/>
                  <a:gd name="connsiteY16" fmla="*/ 679292 h 1867634"/>
                  <a:gd name="connsiteX17" fmla="*/ 2067926 w 2254431"/>
                  <a:gd name="connsiteY17" fmla="*/ 497490 h 1867634"/>
                  <a:gd name="connsiteX18" fmla="*/ 1818099 w 2254431"/>
                  <a:gd name="connsiteY18" fmla="*/ 497490 h 1867634"/>
                  <a:gd name="connsiteX19" fmla="*/ 1594123 w 2254431"/>
                  <a:gd name="connsiteY19" fmla="*/ 273510 h 1867634"/>
                  <a:gd name="connsiteX20" fmla="*/ 273507 w 2254431"/>
                  <a:gd name="connsiteY20" fmla="*/ 273510 h 1867634"/>
                  <a:gd name="connsiteX21" fmla="*/ 0 w 2254431"/>
                  <a:gd name="connsiteY21" fmla="*/ 933818 h 1867634"/>
                  <a:gd name="connsiteX0" fmla="*/ 2234976 w 2254431"/>
                  <a:gd name="connsiteY0" fmla="*/ 710150 h 1867634"/>
                  <a:gd name="connsiteX1" fmla="*/ 2240336 w 2254431"/>
                  <a:gd name="connsiteY1" fmla="*/ 727150 h 1867634"/>
                  <a:gd name="connsiteX2" fmla="*/ 2234976 w 2254431"/>
                  <a:gd name="connsiteY2" fmla="*/ 737448 h 1867634"/>
                  <a:gd name="connsiteX3" fmla="*/ 2234976 w 2254431"/>
                  <a:gd name="connsiteY3" fmla="*/ 710150 h 1867634"/>
                  <a:gd name="connsiteX4" fmla="*/ 0 w 2254431"/>
                  <a:gd name="connsiteY4" fmla="*/ 933818 h 1867634"/>
                  <a:gd name="connsiteX5" fmla="*/ 273507 w 2254431"/>
                  <a:gd name="connsiteY5" fmla="*/ 1594126 h 1867634"/>
                  <a:gd name="connsiteX6" fmla="*/ 1594123 w 2254431"/>
                  <a:gd name="connsiteY6" fmla="*/ 1594126 h 1867634"/>
                  <a:gd name="connsiteX7" fmla="*/ 1818102 w 2254431"/>
                  <a:gd name="connsiteY7" fmla="*/ 1370146 h 1867634"/>
                  <a:gd name="connsiteX8" fmla="*/ 2067929 w 2254431"/>
                  <a:gd name="connsiteY8" fmla="*/ 1370150 h 1867634"/>
                  <a:gd name="connsiteX9" fmla="*/ 2249729 w 2254431"/>
                  <a:gd name="connsiteY9" fmla="*/ 1188348 h 1867634"/>
                  <a:gd name="connsiteX10" fmla="*/ 2249729 w 2254431"/>
                  <a:gd name="connsiteY10" fmla="*/ 938520 h 1867634"/>
                  <a:gd name="connsiteX11" fmla="*/ 2254431 w 2254431"/>
                  <a:gd name="connsiteY11" fmla="*/ 933818 h 1867634"/>
                  <a:gd name="connsiteX12" fmla="*/ 2249729 w 2254431"/>
                  <a:gd name="connsiteY12" fmla="*/ 929116 h 1867634"/>
                  <a:gd name="connsiteX13" fmla="*/ 2249729 w 2254431"/>
                  <a:gd name="connsiteY13" fmla="*/ 679292 h 1867634"/>
                  <a:gd name="connsiteX14" fmla="*/ 2067926 w 2254431"/>
                  <a:gd name="connsiteY14" fmla="*/ 497490 h 1867634"/>
                  <a:gd name="connsiteX15" fmla="*/ 1818099 w 2254431"/>
                  <a:gd name="connsiteY15" fmla="*/ 497490 h 1867634"/>
                  <a:gd name="connsiteX16" fmla="*/ 1594123 w 2254431"/>
                  <a:gd name="connsiteY16" fmla="*/ 273510 h 1867634"/>
                  <a:gd name="connsiteX17" fmla="*/ 273507 w 2254431"/>
                  <a:gd name="connsiteY17" fmla="*/ 273510 h 1867634"/>
                  <a:gd name="connsiteX18" fmla="*/ 0 w 2254431"/>
                  <a:gd name="connsiteY18" fmla="*/ 933818 h 1867634"/>
                  <a:gd name="connsiteX0" fmla="*/ 2234976 w 2254431"/>
                  <a:gd name="connsiteY0" fmla="*/ 737448 h 1867634"/>
                  <a:gd name="connsiteX1" fmla="*/ 2240336 w 2254431"/>
                  <a:gd name="connsiteY1" fmla="*/ 727150 h 1867634"/>
                  <a:gd name="connsiteX2" fmla="*/ 2234976 w 2254431"/>
                  <a:gd name="connsiteY2" fmla="*/ 737448 h 1867634"/>
                  <a:gd name="connsiteX3" fmla="*/ 0 w 2254431"/>
                  <a:gd name="connsiteY3" fmla="*/ 933818 h 1867634"/>
                  <a:gd name="connsiteX4" fmla="*/ 273507 w 2254431"/>
                  <a:gd name="connsiteY4" fmla="*/ 1594126 h 1867634"/>
                  <a:gd name="connsiteX5" fmla="*/ 1594123 w 2254431"/>
                  <a:gd name="connsiteY5" fmla="*/ 1594126 h 1867634"/>
                  <a:gd name="connsiteX6" fmla="*/ 1818102 w 2254431"/>
                  <a:gd name="connsiteY6" fmla="*/ 1370146 h 1867634"/>
                  <a:gd name="connsiteX7" fmla="*/ 2067929 w 2254431"/>
                  <a:gd name="connsiteY7" fmla="*/ 1370150 h 1867634"/>
                  <a:gd name="connsiteX8" fmla="*/ 2249729 w 2254431"/>
                  <a:gd name="connsiteY8" fmla="*/ 1188348 h 1867634"/>
                  <a:gd name="connsiteX9" fmla="*/ 2249729 w 2254431"/>
                  <a:gd name="connsiteY9" fmla="*/ 938520 h 1867634"/>
                  <a:gd name="connsiteX10" fmla="*/ 2254431 w 2254431"/>
                  <a:gd name="connsiteY10" fmla="*/ 933818 h 1867634"/>
                  <a:gd name="connsiteX11" fmla="*/ 2249729 w 2254431"/>
                  <a:gd name="connsiteY11" fmla="*/ 929116 h 1867634"/>
                  <a:gd name="connsiteX12" fmla="*/ 2249729 w 2254431"/>
                  <a:gd name="connsiteY12" fmla="*/ 679292 h 1867634"/>
                  <a:gd name="connsiteX13" fmla="*/ 2067926 w 2254431"/>
                  <a:gd name="connsiteY13" fmla="*/ 497490 h 1867634"/>
                  <a:gd name="connsiteX14" fmla="*/ 1818099 w 2254431"/>
                  <a:gd name="connsiteY14" fmla="*/ 497490 h 1867634"/>
                  <a:gd name="connsiteX15" fmla="*/ 1594123 w 2254431"/>
                  <a:gd name="connsiteY15" fmla="*/ 273510 h 1867634"/>
                  <a:gd name="connsiteX16" fmla="*/ 273507 w 2254431"/>
                  <a:gd name="connsiteY16" fmla="*/ 273510 h 1867634"/>
                  <a:gd name="connsiteX17" fmla="*/ 0 w 2254431"/>
                  <a:gd name="connsiteY17" fmla="*/ 933818 h 1867634"/>
                  <a:gd name="connsiteX0" fmla="*/ 0 w 2254431"/>
                  <a:gd name="connsiteY0" fmla="*/ 933818 h 1867634"/>
                  <a:gd name="connsiteX1" fmla="*/ 273507 w 2254431"/>
                  <a:gd name="connsiteY1" fmla="*/ 1594126 h 1867634"/>
                  <a:gd name="connsiteX2" fmla="*/ 1594123 w 2254431"/>
                  <a:gd name="connsiteY2" fmla="*/ 1594126 h 1867634"/>
                  <a:gd name="connsiteX3" fmla="*/ 1818102 w 2254431"/>
                  <a:gd name="connsiteY3" fmla="*/ 1370146 h 1867634"/>
                  <a:gd name="connsiteX4" fmla="*/ 2067929 w 2254431"/>
                  <a:gd name="connsiteY4" fmla="*/ 1370150 h 1867634"/>
                  <a:gd name="connsiteX5" fmla="*/ 2249729 w 2254431"/>
                  <a:gd name="connsiteY5" fmla="*/ 1188348 h 1867634"/>
                  <a:gd name="connsiteX6" fmla="*/ 2249729 w 2254431"/>
                  <a:gd name="connsiteY6" fmla="*/ 938520 h 1867634"/>
                  <a:gd name="connsiteX7" fmla="*/ 2254431 w 2254431"/>
                  <a:gd name="connsiteY7" fmla="*/ 933818 h 1867634"/>
                  <a:gd name="connsiteX8" fmla="*/ 2249729 w 2254431"/>
                  <a:gd name="connsiteY8" fmla="*/ 929116 h 1867634"/>
                  <a:gd name="connsiteX9" fmla="*/ 2249729 w 2254431"/>
                  <a:gd name="connsiteY9" fmla="*/ 679292 h 1867634"/>
                  <a:gd name="connsiteX10" fmla="*/ 2067926 w 2254431"/>
                  <a:gd name="connsiteY10" fmla="*/ 497490 h 1867634"/>
                  <a:gd name="connsiteX11" fmla="*/ 1818099 w 2254431"/>
                  <a:gd name="connsiteY11" fmla="*/ 497490 h 1867634"/>
                  <a:gd name="connsiteX12" fmla="*/ 1594123 w 2254431"/>
                  <a:gd name="connsiteY12" fmla="*/ 273510 h 1867634"/>
                  <a:gd name="connsiteX13" fmla="*/ 273507 w 2254431"/>
                  <a:gd name="connsiteY13" fmla="*/ 273510 h 1867634"/>
                  <a:gd name="connsiteX14" fmla="*/ 0 w 2254431"/>
                  <a:gd name="connsiteY14"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38520 h 1867634"/>
                  <a:gd name="connsiteX7" fmla="*/ 2249729 w 2249729"/>
                  <a:gd name="connsiteY7" fmla="*/ 929116 h 1867634"/>
                  <a:gd name="connsiteX8" fmla="*/ 2249729 w 2249729"/>
                  <a:gd name="connsiteY8" fmla="*/ 679292 h 1867634"/>
                  <a:gd name="connsiteX9" fmla="*/ 2067926 w 2249729"/>
                  <a:gd name="connsiteY9" fmla="*/ 497490 h 1867634"/>
                  <a:gd name="connsiteX10" fmla="*/ 1818099 w 2249729"/>
                  <a:gd name="connsiteY10" fmla="*/ 497490 h 1867634"/>
                  <a:gd name="connsiteX11" fmla="*/ 1594123 w 2249729"/>
                  <a:gd name="connsiteY11" fmla="*/ 273510 h 1867634"/>
                  <a:gd name="connsiteX12" fmla="*/ 273507 w 2249729"/>
                  <a:gd name="connsiteY12" fmla="*/ 273510 h 1867634"/>
                  <a:gd name="connsiteX13" fmla="*/ 0 w 2249729"/>
                  <a:gd name="connsiteY13"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29116 h 1867634"/>
                  <a:gd name="connsiteX7" fmla="*/ 2249729 w 2249729"/>
                  <a:gd name="connsiteY7" fmla="*/ 679292 h 1867634"/>
                  <a:gd name="connsiteX8" fmla="*/ 2067926 w 2249729"/>
                  <a:gd name="connsiteY8" fmla="*/ 497490 h 1867634"/>
                  <a:gd name="connsiteX9" fmla="*/ 1818099 w 2249729"/>
                  <a:gd name="connsiteY9" fmla="*/ 497490 h 1867634"/>
                  <a:gd name="connsiteX10" fmla="*/ 1594123 w 2249729"/>
                  <a:gd name="connsiteY10" fmla="*/ 273510 h 1867634"/>
                  <a:gd name="connsiteX11" fmla="*/ 273507 w 2249729"/>
                  <a:gd name="connsiteY11" fmla="*/ 273510 h 1867634"/>
                  <a:gd name="connsiteX12" fmla="*/ 0 w 2249729"/>
                  <a:gd name="connsiteY12"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679292 h 1867634"/>
                  <a:gd name="connsiteX7" fmla="*/ 2067926 w 2249729"/>
                  <a:gd name="connsiteY7" fmla="*/ 497490 h 1867634"/>
                  <a:gd name="connsiteX8" fmla="*/ 1818099 w 2249729"/>
                  <a:gd name="connsiteY8" fmla="*/ 497490 h 1867634"/>
                  <a:gd name="connsiteX9" fmla="*/ 1594123 w 2249729"/>
                  <a:gd name="connsiteY9" fmla="*/ 273510 h 1867634"/>
                  <a:gd name="connsiteX10" fmla="*/ 273507 w 2249729"/>
                  <a:gd name="connsiteY10" fmla="*/ 273510 h 1867634"/>
                  <a:gd name="connsiteX11" fmla="*/ 0 w 2249729"/>
                  <a:gd name="connsiteY11" fmla="*/ 933818 h 186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9729" h="1867634">
                    <a:moveTo>
                      <a:pt x="0" y="933818"/>
                    </a:moveTo>
                    <a:cubicBezTo>
                      <a:pt x="0" y="1172804"/>
                      <a:pt x="91169" y="1411786"/>
                      <a:pt x="273507" y="1594126"/>
                    </a:cubicBezTo>
                    <a:cubicBezTo>
                      <a:pt x="638186" y="1958804"/>
                      <a:pt x="1229447" y="1958804"/>
                      <a:pt x="1594123" y="1594126"/>
                    </a:cubicBezTo>
                    <a:lnTo>
                      <a:pt x="1818102" y="1370146"/>
                    </a:lnTo>
                    <a:lnTo>
                      <a:pt x="2067929" y="1370150"/>
                    </a:lnTo>
                    <a:cubicBezTo>
                      <a:pt x="2168336" y="1370146"/>
                      <a:pt x="2249729" y="1288752"/>
                      <a:pt x="2249729" y="1188348"/>
                    </a:cubicBezTo>
                    <a:lnTo>
                      <a:pt x="2249729" y="679292"/>
                    </a:lnTo>
                    <a:cubicBezTo>
                      <a:pt x="2249729" y="578884"/>
                      <a:pt x="2168334" y="497490"/>
                      <a:pt x="2067926" y="497490"/>
                    </a:cubicBezTo>
                    <a:lnTo>
                      <a:pt x="1818099" y="497490"/>
                    </a:lnTo>
                    <a:lnTo>
                      <a:pt x="1594123" y="273510"/>
                    </a:lnTo>
                    <a:cubicBezTo>
                      <a:pt x="1229444" y="-91169"/>
                      <a:pt x="638186" y="-91169"/>
                      <a:pt x="273507" y="273510"/>
                    </a:cubicBezTo>
                    <a:cubicBezTo>
                      <a:pt x="91169" y="455848"/>
                      <a:pt x="0" y="694834"/>
                      <a:pt x="0" y="933818"/>
                    </a:cubicBezTo>
                    <a:close/>
                  </a:path>
                </a:pathLst>
              </a:cu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350" b="0"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endParaRPr>
              </a:p>
            </p:txBody>
          </p:sp>
          <p:sp>
            <p:nvSpPr>
              <p:cNvPr id="10" name="Freeform: Shape 9">
                <a:extLst>
                  <a:ext uri="{FF2B5EF4-FFF2-40B4-BE49-F238E27FC236}">
                    <a16:creationId xmlns:a16="http://schemas.microsoft.com/office/drawing/2014/main" id="{A009CC70-06FD-C844-8E1F-39D65A2B80F2}"/>
                  </a:ext>
                </a:extLst>
              </p:cNvPr>
              <p:cNvSpPr/>
              <p:nvPr/>
            </p:nvSpPr>
            <p:spPr>
              <a:xfrm>
                <a:off x="10571243" y="2487332"/>
                <a:ext cx="807938" cy="686359"/>
              </a:xfrm>
              <a:custGeom>
                <a:avLst/>
                <a:gdLst>
                  <a:gd name="connsiteX0" fmla="*/ 184600 w 805532"/>
                  <a:gd name="connsiteY0" fmla="*/ 520107 h 687929"/>
                  <a:gd name="connsiteX1" fmla="*/ 620929 w 805532"/>
                  <a:gd name="connsiteY1" fmla="*/ 520110 h 687929"/>
                  <a:gd name="connsiteX2" fmla="*/ 704838 w 805532"/>
                  <a:gd name="connsiteY2" fmla="*/ 604019 h 687929"/>
                  <a:gd name="connsiteX3" fmla="*/ 620926 w 805532"/>
                  <a:gd name="connsiteY3" fmla="*/ 687929 h 687929"/>
                  <a:gd name="connsiteX4" fmla="*/ 184600 w 805532"/>
                  <a:gd name="connsiteY4" fmla="*/ 687926 h 687929"/>
                  <a:gd name="connsiteX5" fmla="*/ 100691 w 805532"/>
                  <a:gd name="connsiteY5" fmla="*/ 604019 h 687929"/>
                  <a:gd name="connsiteX6" fmla="*/ 184600 w 805532"/>
                  <a:gd name="connsiteY6" fmla="*/ 520107 h 687929"/>
                  <a:gd name="connsiteX7" fmla="*/ 117472 w 805532"/>
                  <a:gd name="connsiteY7" fmla="*/ 260053 h 687929"/>
                  <a:gd name="connsiteX8" fmla="*/ 688057 w 805532"/>
                  <a:gd name="connsiteY8" fmla="*/ 260053 h 687929"/>
                  <a:gd name="connsiteX9" fmla="*/ 771967 w 805532"/>
                  <a:gd name="connsiteY9" fmla="*/ 343963 h 687929"/>
                  <a:gd name="connsiteX10" fmla="*/ 688057 w 805532"/>
                  <a:gd name="connsiteY10" fmla="*/ 427875 h 687929"/>
                  <a:gd name="connsiteX11" fmla="*/ 117472 w 805532"/>
                  <a:gd name="connsiteY11" fmla="*/ 427872 h 687929"/>
                  <a:gd name="connsiteX12" fmla="*/ 33563 w 805532"/>
                  <a:gd name="connsiteY12" fmla="*/ 343963 h 687929"/>
                  <a:gd name="connsiteX13" fmla="*/ 117472 w 805532"/>
                  <a:gd name="connsiteY13" fmla="*/ 260053 h 687929"/>
                  <a:gd name="connsiteX14" fmla="*/ 83910 w 805532"/>
                  <a:gd name="connsiteY14" fmla="*/ 0 h 687929"/>
                  <a:gd name="connsiteX15" fmla="*/ 721623 w 805532"/>
                  <a:gd name="connsiteY15" fmla="*/ 0 h 687929"/>
                  <a:gd name="connsiteX16" fmla="*/ 805532 w 805532"/>
                  <a:gd name="connsiteY16" fmla="*/ 83910 h 687929"/>
                  <a:gd name="connsiteX17" fmla="*/ 805529 w 805532"/>
                  <a:gd name="connsiteY17" fmla="*/ 83910 h 687929"/>
                  <a:gd name="connsiteX18" fmla="*/ 721620 w 805532"/>
                  <a:gd name="connsiteY18" fmla="*/ 167819 h 687929"/>
                  <a:gd name="connsiteX19" fmla="*/ 83910 w 805532"/>
                  <a:gd name="connsiteY19" fmla="*/ 167819 h 687929"/>
                  <a:gd name="connsiteX20" fmla="*/ 0 w 805532"/>
                  <a:gd name="connsiteY20" fmla="*/ 83910 h 687929"/>
                  <a:gd name="connsiteX21" fmla="*/ 83910 w 805532"/>
                  <a:gd name="connsiteY21" fmla="*/ 0 h 68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5532" h="687929">
                    <a:moveTo>
                      <a:pt x="184600" y="520107"/>
                    </a:moveTo>
                    <a:lnTo>
                      <a:pt x="620929" y="520110"/>
                    </a:lnTo>
                    <a:cubicBezTo>
                      <a:pt x="667269" y="520110"/>
                      <a:pt x="704838" y="557676"/>
                      <a:pt x="704838" y="604019"/>
                    </a:cubicBezTo>
                    <a:cubicBezTo>
                      <a:pt x="704838" y="650360"/>
                      <a:pt x="667269" y="687929"/>
                      <a:pt x="620926" y="687929"/>
                    </a:cubicBezTo>
                    <a:lnTo>
                      <a:pt x="184600" y="687926"/>
                    </a:lnTo>
                    <a:cubicBezTo>
                      <a:pt x="138257" y="687926"/>
                      <a:pt x="100691" y="650360"/>
                      <a:pt x="100691" y="604019"/>
                    </a:cubicBezTo>
                    <a:cubicBezTo>
                      <a:pt x="100691" y="557676"/>
                      <a:pt x="138257" y="520107"/>
                      <a:pt x="184600" y="520107"/>
                    </a:cubicBezTo>
                    <a:close/>
                    <a:moveTo>
                      <a:pt x="117472" y="260053"/>
                    </a:moveTo>
                    <a:lnTo>
                      <a:pt x="688057" y="260053"/>
                    </a:lnTo>
                    <a:cubicBezTo>
                      <a:pt x="734401" y="260053"/>
                      <a:pt x="771967" y="297622"/>
                      <a:pt x="771967" y="343963"/>
                    </a:cubicBezTo>
                    <a:cubicBezTo>
                      <a:pt x="771967" y="390306"/>
                      <a:pt x="734398" y="427875"/>
                      <a:pt x="688057" y="427875"/>
                    </a:cubicBezTo>
                    <a:lnTo>
                      <a:pt x="117472" y="427872"/>
                    </a:lnTo>
                    <a:cubicBezTo>
                      <a:pt x="71132" y="427872"/>
                      <a:pt x="33566" y="390306"/>
                      <a:pt x="33563" y="343963"/>
                    </a:cubicBezTo>
                    <a:cubicBezTo>
                      <a:pt x="33566" y="297622"/>
                      <a:pt x="71132" y="260053"/>
                      <a:pt x="117472" y="260053"/>
                    </a:cubicBezTo>
                    <a:close/>
                    <a:moveTo>
                      <a:pt x="83910" y="0"/>
                    </a:moveTo>
                    <a:lnTo>
                      <a:pt x="721623" y="0"/>
                    </a:lnTo>
                    <a:cubicBezTo>
                      <a:pt x="767963" y="0"/>
                      <a:pt x="805532" y="37569"/>
                      <a:pt x="805532" y="83910"/>
                    </a:cubicBezTo>
                    <a:lnTo>
                      <a:pt x="805529" y="83910"/>
                    </a:lnTo>
                    <a:cubicBezTo>
                      <a:pt x="805529" y="130253"/>
                      <a:pt x="767963" y="167819"/>
                      <a:pt x="721620" y="167819"/>
                    </a:cubicBezTo>
                    <a:lnTo>
                      <a:pt x="83910" y="167819"/>
                    </a:lnTo>
                    <a:cubicBezTo>
                      <a:pt x="37569" y="167819"/>
                      <a:pt x="0" y="130253"/>
                      <a:pt x="0" y="83910"/>
                    </a:cubicBezTo>
                    <a:cubicBezTo>
                      <a:pt x="0" y="37566"/>
                      <a:pt x="37569" y="0"/>
                      <a:pt x="8391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312BDC99-2475-4042-9B69-53B936114F63}"/>
                  </a:ext>
                </a:extLst>
              </p:cNvPr>
              <p:cNvSpPr/>
              <p:nvPr/>
            </p:nvSpPr>
            <p:spPr>
              <a:xfrm>
                <a:off x="10605311" y="1030644"/>
                <a:ext cx="764135" cy="1314304"/>
              </a:xfrm>
              <a:custGeom>
                <a:avLst/>
                <a:gdLst>
                  <a:gd name="connsiteX0" fmla="*/ 1028878 w 3847556"/>
                  <a:gd name="connsiteY0" fmla="*/ 0 h 6633998"/>
                  <a:gd name="connsiteX1" fmla="*/ 1293726 w 3847556"/>
                  <a:gd name="connsiteY1" fmla="*/ 264865 h 6633998"/>
                  <a:gd name="connsiteX2" fmla="*/ 1293726 w 3847556"/>
                  <a:gd name="connsiteY2" fmla="*/ 664770 h 6633998"/>
                  <a:gd name="connsiteX3" fmla="*/ 1656529 w 3847556"/>
                  <a:gd name="connsiteY3" fmla="*/ 664770 h 6633998"/>
                  <a:gd name="connsiteX4" fmla="*/ 1656545 w 3847556"/>
                  <a:gd name="connsiteY4" fmla="*/ 264865 h 6633998"/>
                  <a:gd name="connsiteX5" fmla="*/ 1921394 w 3847556"/>
                  <a:gd name="connsiteY5" fmla="*/ 0 h 6633998"/>
                  <a:gd name="connsiteX6" fmla="*/ 2186253 w 3847556"/>
                  <a:gd name="connsiteY6" fmla="*/ 264865 h 6633998"/>
                  <a:gd name="connsiteX7" fmla="*/ 2186253 w 3847556"/>
                  <a:gd name="connsiteY7" fmla="*/ 664770 h 6633998"/>
                  <a:gd name="connsiteX8" fmla="*/ 2549056 w 3847556"/>
                  <a:gd name="connsiteY8" fmla="*/ 664770 h 6633998"/>
                  <a:gd name="connsiteX9" fmla="*/ 2549056 w 3847556"/>
                  <a:gd name="connsiteY9" fmla="*/ 264865 h 6633998"/>
                  <a:gd name="connsiteX10" fmla="*/ 2813921 w 3847556"/>
                  <a:gd name="connsiteY10" fmla="*/ 0 h 6633998"/>
                  <a:gd name="connsiteX11" fmla="*/ 3078781 w 3847556"/>
                  <a:gd name="connsiteY11" fmla="*/ 264865 h 6633998"/>
                  <a:gd name="connsiteX12" fmla="*/ 3078764 w 3847556"/>
                  <a:gd name="connsiteY12" fmla="*/ 664770 h 6633998"/>
                  <a:gd name="connsiteX13" fmla="*/ 3512447 w 3847556"/>
                  <a:gd name="connsiteY13" fmla="*/ 664770 h 6633998"/>
                  <a:gd name="connsiteX14" fmla="*/ 3520693 w 3847556"/>
                  <a:gd name="connsiteY14" fmla="*/ 668198 h 6633998"/>
                  <a:gd name="connsiteX15" fmla="*/ 3610357 w 3847556"/>
                  <a:gd name="connsiteY15" fmla="*/ 641623 h 6633998"/>
                  <a:gd name="connsiteX16" fmla="*/ 3846084 w 3847556"/>
                  <a:gd name="connsiteY16" fmla="*/ 932715 h 6633998"/>
                  <a:gd name="connsiteX17" fmla="*/ 3273917 w 3847556"/>
                  <a:gd name="connsiteY17" fmla="*/ 6376417 h 6633998"/>
                  <a:gd name="connsiteX18" fmla="*/ 2982826 w 3847556"/>
                  <a:gd name="connsiteY18" fmla="*/ 6612116 h 6633998"/>
                  <a:gd name="connsiteX19" fmla="*/ 2747105 w 3847556"/>
                  <a:gd name="connsiteY19" fmla="*/ 6321024 h 6633998"/>
                  <a:gd name="connsiteX20" fmla="*/ 3304490 w 3847556"/>
                  <a:gd name="connsiteY20" fmla="*/ 1017914 h 6633998"/>
                  <a:gd name="connsiteX21" fmla="*/ 3078764 w 3847556"/>
                  <a:gd name="connsiteY21" fmla="*/ 1017930 h 6633998"/>
                  <a:gd name="connsiteX22" fmla="*/ 3078764 w 3847556"/>
                  <a:gd name="connsiteY22" fmla="*/ 1417857 h 6633998"/>
                  <a:gd name="connsiteX23" fmla="*/ 2813921 w 3847556"/>
                  <a:gd name="connsiteY23" fmla="*/ 1682700 h 6633998"/>
                  <a:gd name="connsiteX24" fmla="*/ 2549056 w 3847556"/>
                  <a:gd name="connsiteY24" fmla="*/ 1417841 h 6633998"/>
                  <a:gd name="connsiteX25" fmla="*/ 2549056 w 3847556"/>
                  <a:gd name="connsiteY25" fmla="*/ 1017930 h 6633998"/>
                  <a:gd name="connsiteX26" fmla="*/ 2186253 w 3847556"/>
                  <a:gd name="connsiteY26" fmla="*/ 1017930 h 6633998"/>
                  <a:gd name="connsiteX27" fmla="*/ 2186237 w 3847556"/>
                  <a:gd name="connsiteY27" fmla="*/ 1417841 h 6633998"/>
                  <a:gd name="connsiteX28" fmla="*/ 1921394 w 3847556"/>
                  <a:gd name="connsiteY28" fmla="*/ 1682700 h 6633998"/>
                  <a:gd name="connsiteX29" fmla="*/ 1656529 w 3847556"/>
                  <a:gd name="connsiteY29" fmla="*/ 1417841 h 6633998"/>
                  <a:gd name="connsiteX30" fmla="*/ 1656529 w 3847556"/>
                  <a:gd name="connsiteY30" fmla="*/ 1017930 h 6633998"/>
                  <a:gd name="connsiteX31" fmla="*/ 1293726 w 3847556"/>
                  <a:gd name="connsiteY31" fmla="*/ 1017930 h 6633998"/>
                  <a:gd name="connsiteX32" fmla="*/ 1293726 w 3847556"/>
                  <a:gd name="connsiteY32" fmla="*/ 1417841 h 6633998"/>
                  <a:gd name="connsiteX33" fmla="*/ 1216149 w 3847556"/>
                  <a:gd name="connsiteY33" fmla="*/ 1605128 h 6633998"/>
                  <a:gd name="connsiteX34" fmla="*/ 1028872 w 3847556"/>
                  <a:gd name="connsiteY34" fmla="*/ 1682700 h 6633998"/>
                  <a:gd name="connsiteX35" fmla="*/ 841580 w 3847556"/>
                  <a:gd name="connsiteY35" fmla="*/ 1605122 h 6633998"/>
                  <a:gd name="connsiteX36" fmla="*/ 764018 w 3847556"/>
                  <a:gd name="connsiteY36" fmla="*/ 1417841 h 6633998"/>
                  <a:gd name="connsiteX37" fmla="*/ 764018 w 3847556"/>
                  <a:gd name="connsiteY37" fmla="*/ 1017914 h 6633998"/>
                  <a:gd name="connsiteX38" fmla="*/ 539645 w 3847556"/>
                  <a:gd name="connsiteY38" fmla="*/ 1017930 h 6633998"/>
                  <a:gd name="connsiteX39" fmla="*/ 1005791 w 3847556"/>
                  <a:gd name="connsiteY39" fmla="*/ 6346040 h 6633998"/>
                  <a:gd name="connsiteX40" fmla="*/ 765023 w 3847556"/>
                  <a:gd name="connsiteY40" fmla="*/ 6632976 h 6633998"/>
                  <a:gd name="connsiteX41" fmla="*/ 478087 w 3847556"/>
                  <a:gd name="connsiteY41" fmla="*/ 6392208 h 6633998"/>
                  <a:gd name="connsiteX42" fmla="*/ 1023 w 3847556"/>
                  <a:gd name="connsiteY42" fmla="*/ 939358 h 6633998"/>
                  <a:gd name="connsiteX43" fmla="*/ 241807 w 3847556"/>
                  <a:gd name="connsiteY43" fmla="*/ 652422 h 6633998"/>
                  <a:gd name="connsiteX44" fmla="*/ 311187 w 3847556"/>
                  <a:gd name="connsiteY44" fmla="*/ 674309 h 6633998"/>
                  <a:gd name="connsiteX45" fmla="*/ 334193 w 3847556"/>
                  <a:gd name="connsiteY45" fmla="*/ 664770 h 6633998"/>
                  <a:gd name="connsiteX46" fmla="*/ 764018 w 3847556"/>
                  <a:gd name="connsiteY46" fmla="*/ 664770 h 6633998"/>
                  <a:gd name="connsiteX47" fmla="*/ 764018 w 3847556"/>
                  <a:gd name="connsiteY47" fmla="*/ 264865 h 6633998"/>
                  <a:gd name="connsiteX48" fmla="*/ 1028878 w 3847556"/>
                  <a:gd name="connsiteY48" fmla="*/ 0 h 663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847556" h="6633998">
                    <a:moveTo>
                      <a:pt x="1028878" y="0"/>
                    </a:moveTo>
                    <a:cubicBezTo>
                      <a:pt x="1175157" y="0"/>
                      <a:pt x="1293726" y="118591"/>
                      <a:pt x="1293726" y="264865"/>
                    </a:cubicBezTo>
                    <a:lnTo>
                      <a:pt x="1293726" y="664770"/>
                    </a:lnTo>
                    <a:lnTo>
                      <a:pt x="1656529" y="664770"/>
                    </a:lnTo>
                    <a:lnTo>
                      <a:pt x="1656545" y="264865"/>
                    </a:lnTo>
                    <a:cubicBezTo>
                      <a:pt x="1656529" y="118591"/>
                      <a:pt x="1775115" y="17"/>
                      <a:pt x="1921394" y="0"/>
                    </a:cubicBezTo>
                    <a:cubicBezTo>
                      <a:pt x="2067668" y="17"/>
                      <a:pt x="2186237" y="118591"/>
                      <a:pt x="2186253" y="264865"/>
                    </a:cubicBezTo>
                    <a:lnTo>
                      <a:pt x="2186253" y="664770"/>
                    </a:lnTo>
                    <a:lnTo>
                      <a:pt x="2549056" y="664770"/>
                    </a:lnTo>
                    <a:lnTo>
                      <a:pt x="2549056" y="264865"/>
                    </a:lnTo>
                    <a:cubicBezTo>
                      <a:pt x="2549056" y="118575"/>
                      <a:pt x="2667642" y="0"/>
                      <a:pt x="2813921" y="0"/>
                    </a:cubicBezTo>
                    <a:cubicBezTo>
                      <a:pt x="2960211" y="0"/>
                      <a:pt x="3078781" y="118591"/>
                      <a:pt x="3078781" y="264865"/>
                    </a:cubicBezTo>
                    <a:lnTo>
                      <a:pt x="3078764" y="664770"/>
                    </a:lnTo>
                    <a:lnTo>
                      <a:pt x="3512447" y="664770"/>
                    </a:lnTo>
                    <a:lnTo>
                      <a:pt x="3520693" y="668198"/>
                    </a:lnTo>
                    <a:cubicBezTo>
                      <a:pt x="3545659" y="640863"/>
                      <a:pt x="3577628" y="638174"/>
                      <a:pt x="3610357" y="641623"/>
                    </a:cubicBezTo>
                    <a:cubicBezTo>
                      <a:pt x="3755838" y="656915"/>
                      <a:pt x="3861375" y="787234"/>
                      <a:pt x="3846084" y="932715"/>
                    </a:cubicBezTo>
                    <a:cubicBezTo>
                      <a:pt x="3655380" y="2747282"/>
                      <a:pt x="3464643" y="4561839"/>
                      <a:pt x="3273917" y="6376417"/>
                    </a:cubicBezTo>
                    <a:cubicBezTo>
                      <a:pt x="3258626" y="6521887"/>
                      <a:pt x="3128312" y="6627419"/>
                      <a:pt x="2982826" y="6612116"/>
                    </a:cubicBezTo>
                    <a:cubicBezTo>
                      <a:pt x="2837361" y="6596835"/>
                      <a:pt x="2731824" y="6466505"/>
                      <a:pt x="2747105" y="6321024"/>
                    </a:cubicBezTo>
                    <a:lnTo>
                      <a:pt x="3304490" y="1017914"/>
                    </a:lnTo>
                    <a:lnTo>
                      <a:pt x="3078764" y="1017930"/>
                    </a:lnTo>
                    <a:cubicBezTo>
                      <a:pt x="3078764" y="1151232"/>
                      <a:pt x="3078764" y="1284539"/>
                      <a:pt x="3078764" y="1417857"/>
                    </a:cubicBezTo>
                    <a:cubicBezTo>
                      <a:pt x="3078764" y="1564114"/>
                      <a:pt x="2960195" y="1682700"/>
                      <a:pt x="2813921" y="1682700"/>
                    </a:cubicBezTo>
                    <a:cubicBezTo>
                      <a:pt x="2667631" y="1682700"/>
                      <a:pt x="2549056" y="1564131"/>
                      <a:pt x="2549056" y="1417841"/>
                    </a:cubicBezTo>
                    <a:lnTo>
                      <a:pt x="2549056" y="1017930"/>
                    </a:lnTo>
                    <a:lnTo>
                      <a:pt x="2186253" y="1017930"/>
                    </a:lnTo>
                    <a:cubicBezTo>
                      <a:pt x="2186237" y="1151221"/>
                      <a:pt x="2186237" y="1284555"/>
                      <a:pt x="2186237" y="1417841"/>
                    </a:cubicBezTo>
                    <a:cubicBezTo>
                      <a:pt x="2186237" y="1564131"/>
                      <a:pt x="2067651" y="1682700"/>
                      <a:pt x="1921394" y="1682700"/>
                    </a:cubicBezTo>
                    <a:cubicBezTo>
                      <a:pt x="1775115" y="1682700"/>
                      <a:pt x="1656529" y="1564131"/>
                      <a:pt x="1656529" y="1417841"/>
                    </a:cubicBezTo>
                    <a:lnTo>
                      <a:pt x="1656529" y="1017930"/>
                    </a:lnTo>
                    <a:lnTo>
                      <a:pt x="1293726" y="1017930"/>
                    </a:lnTo>
                    <a:cubicBezTo>
                      <a:pt x="1293710" y="1151221"/>
                      <a:pt x="1293726" y="1284539"/>
                      <a:pt x="1293726" y="1417841"/>
                    </a:cubicBezTo>
                    <a:cubicBezTo>
                      <a:pt x="1293726" y="1490986"/>
                      <a:pt x="1264077" y="1557199"/>
                      <a:pt x="1216149" y="1605128"/>
                    </a:cubicBezTo>
                    <a:lnTo>
                      <a:pt x="1028872" y="1682700"/>
                    </a:lnTo>
                    <a:lnTo>
                      <a:pt x="841580" y="1605122"/>
                    </a:lnTo>
                    <a:cubicBezTo>
                      <a:pt x="793651" y="1557199"/>
                      <a:pt x="764007" y="1490986"/>
                      <a:pt x="764018" y="1417841"/>
                    </a:cubicBezTo>
                    <a:lnTo>
                      <a:pt x="764018" y="1017914"/>
                    </a:lnTo>
                    <a:lnTo>
                      <a:pt x="539645" y="1017930"/>
                    </a:lnTo>
                    <a:cubicBezTo>
                      <a:pt x="695040" y="2793967"/>
                      <a:pt x="850418" y="4570003"/>
                      <a:pt x="1005791" y="6346040"/>
                    </a:cubicBezTo>
                    <a:cubicBezTo>
                      <a:pt x="1018529" y="6491754"/>
                      <a:pt x="910743" y="6620221"/>
                      <a:pt x="765023" y="6632976"/>
                    </a:cubicBezTo>
                    <a:cubicBezTo>
                      <a:pt x="619293" y="6645714"/>
                      <a:pt x="490842" y="6537928"/>
                      <a:pt x="478087" y="6392208"/>
                    </a:cubicBezTo>
                    <a:lnTo>
                      <a:pt x="1023" y="939358"/>
                    </a:lnTo>
                    <a:cubicBezTo>
                      <a:pt x="-11716" y="793639"/>
                      <a:pt x="96076" y="665177"/>
                      <a:pt x="241807" y="652422"/>
                    </a:cubicBezTo>
                    <a:lnTo>
                      <a:pt x="311187" y="674309"/>
                    </a:lnTo>
                    <a:cubicBezTo>
                      <a:pt x="317983" y="665335"/>
                      <a:pt x="326028" y="664770"/>
                      <a:pt x="334193" y="664770"/>
                    </a:cubicBezTo>
                    <a:lnTo>
                      <a:pt x="764018" y="664770"/>
                    </a:lnTo>
                    <a:lnTo>
                      <a:pt x="764018" y="264865"/>
                    </a:lnTo>
                    <a:cubicBezTo>
                      <a:pt x="764018" y="118591"/>
                      <a:pt x="882588" y="0"/>
                      <a:pt x="102887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 name="Group 38">
              <a:extLst>
                <a:ext uri="{FF2B5EF4-FFF2-40B4-BE49-F238E27FC236}">
                  <a16:creationId xmlns:a16="http://schemas.microsoft.com/office/drawing/2014/main" id="{8F30D7A4-CD68-B343-A335-3AC1E5CADF67}"/>
                </a:ext>
              </a:extLst>
            </p:cNvPr>
            <p:cNvGrpSpPr>
              <a:grpSpLocks/>
            </p:cNvGrpSpPr>
            <p:nvPr/>
          </p:nvGrpSpPr>
          <p:grpSpPr bwMode="auto">
            <a:xfrm>
              <a:off x="0" y="6374086"/>
              <a:ext cx="11401431" cy="237804"/>
              <a:chOff x="0" y="6374086"/>
              <a:chExt cx="11401431" cy="237804"/>
            </a:xfrm>
          </p:grpSpPr>
          <p:sp>
            <p:nvSpPr>
              <p:cNvPr id="6" name="Rectangle 5">
                <a:extLst>
                  <a:ext uri="{FF2B5EF4-FFF2-40B4-BE49-F238E27FC236}">
                    <a16:creationId xmlns:a16="http://schemas.microsoft.com/office/drawing/2014/main" id="{63A878DF-38BB-A84A-A23A-787694AD902A}"/>
                  </a:ext>
                </a:extLst>
              </p:cNvPr>
              <p:cNvSpPr/>
              <p:nvPr/>
            </p:nvSpPr>
            <p:spPr>
              <a:xfrm>
                <a:off x="0" y="6565849"/>
                <a:ext cx="11310554" cy="460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A0F20AC9-4619-AD41-B4D8-2F968554907F}"/>
                  </a:ext>
                </a:extLst>
              </p:cNvPr>
              <p:cNvSpPr/>
              <p:nvPr/>
            </p:nvSpPr>
            <p:spPr>
              <a:xfrm>
                <a:off x="11355001" y="6373750"/>
                <a:ext cx="46563" cy="1555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Block Arc 7">
                <a:extLst>
                  <a:ext uri="{FF2B5EF4-FFF2-40B4-BE49-F238E27FC236}">
                    <a16:creationId xmlns:a16="http://schemas.microsoft.com/office/drawing/2014/main" id="{9B157889-CE22-3B46-A18F-0E0A9695DBBB}"/>
                  </a:ext>
                </a:extLst>
              </p:cNvPr>
              <p:cNvSpPr/>
              <p:nvPr/>
            </p:nvSpPr>
            <p:spPr>
              <a:xfrm>
                <a:off x="11230127" y="6440429"/>
                <a:ext cx="171437" cy="171461"/>
              </a:xfrm>
              <a:prstGeom prst="blockArc">
                <a:avLst>
                  <a:gd name="adj1" fmla="val 21339429"/>
                  <a:gd name="adj2" fmla="val 6091498"/>
                  <a:gd name="adj3" fmla="val 2709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2" name="Text Placeholder 9"/>
          <p:cNvSpPr>
            <a:spLocks noGrp="1"/>
          </p:cNvSpPr>
          <p:nvPr>
            <p:ph type="body" sz="quarter" idx="10"/>
          </p:nvPr>
        </p:nvSpPr>
        <p:spPr>
          <a:xfrm>
            <a:off x="323530" y="339511"/>
            <a:ext cx="11573197" cy="724247"/>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a:t>Click to edit Master text styles</a:t>
            </a:r>
          </a:p>
        </p:txBody>
      </p:sp>
    </p:spTree>
    <p:extLst>
      <p:ext uri="{BB962C8B-B14F-4D97-AF65-F5344CB8AC3E}">
        <p14:creationId xmlns:p14="http://schemas.microsoft.com/office/powerpoint/2010/main" val="1018637501"/>
      </p:ext>
    </p:extLst>
  </p:cSld>
  <p:clrMapOvr>
    <a:masterClrMapping/>
  </p:clrMapOvr>
  <p:transition spd="med">
    <p:push di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Agenda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05954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IMAGE AND CONTENTS LAYOUT_02">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2A63685B-5063-4C41-9D58-B233215F828A}"/>
              </a:ext>
            </a:extLst>
          </p:cNvPr>
          <p:cNvGrpSpPr/>
          <p:nvPr userDrawn="1"/>
        </p:nvGrpSpPr>
        <p:grpSpPr>
          <a:xfrm>
            <a:off x="8914195" y="1702663"/>
            <a:ext cx="2307768" cy="2309828"/>
            <a:chOff x="8582298" y="2310847"/>
            <a:chExt cx="2026966" cy="2028775"/>
          </a:xfrm>
        </p:grpSpPr>
        <p:sp>
          <p:nvSpPr>
            <p:cNvPr id="10" name="Oval 9"/>
            <p:cNvSpPr/>
            <p:nvPr/>
          </p:nvSpPr>
          <p:spPr>
            <a:xfrm>
              <a:off x="8582298" y="2310847"/>
              <a:ext cx="2026966" cy="2028775"/>
            </a:xfrm>
            <a:prstGeom prst="ellipse">
              <a:avLst/>
            </a:prstGeom>
            <a:noFill/>
            <a:ln w="158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Oval 11"/>
            <p:cNvSpPr/>
            <p:nvPr/>
          </p:nvSpPr>
          <p:spPr>
            <a:xfrm>
              <a:off x="10287809" y="2607228"/>
              <a:ext cx="205017" cy="205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5" name="그룹 4">
            <a:extLst>
              <a:ext uri="{FF2B5EF4-FFF2-40B4-BE49-F238E27FC236}">
                <a16:creationId xmlns:a16="http://schemas.microsoft.com/office/drawing/2014/main" id="{C14116F5-393E-4744-A622-A82EEA785FE3}"/>
              </a:ext>
            </a:extLst>
          </p:cNvPr>
          <p:cNvGrpSpPr/>
          <p:nvPr userDrawn="1"/>
        </p:nvGrpSpPr>
        <p:grpSpPr>
          <a:xfrm>
            <a:off x="925989" y="1702663"/>
            <a:ext cx="2307768" cy="2309828"/>
            <a:chOff x="853440" y="2310847"/>
            <a:chExt cx="2026966" cy="2028775"/>
          </a:xfrm>
        </p:grpSpPr>
        <p:sp>
          <p:nvSpPr>
            <p:cNvPr id="14" name="Oval 13"/>
            <p:cNvSpPr/>
            <p:nvPr/>
          </p:nvSpPr>
          <p:spPr>
            <a:xfrm>
              <a:off x="853440" y="2310847"/>
              <a:ext cx="2026966" cy="2028775"/>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Oval 14"/>
            <p:cNvSpPr/>
            <p:nvPr/>
          </p:nvSpPr>
          <p:spPr>
            <a:xfrm>
              <a:off x="2558951" y="2607228"/>
              <a:ext cx="205017" cy="205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 name="그룹 3">
            <a:extLst>
              <a:ext uri="{FF2B5EF4-FFF2-40B4-BE49-F238E27FC236}">
                <a16:creationId xmlns:a16="http://schemas.microsoft.com/office/drawing/2014/main" id="{06FEAAE9-970B-4450-A325-434A1A5C7E5D}"/>
              </a:ext>
            </a:extLst>
          </p:cNvPr>
          <p:cNvGrpSpPr/>
          <p:nvPr userDrawn="1"/>
        </p:nvGrpSpPr>
        <p:grpSpPr>
          <a:xfrm>
            <a:off x="4920091" y="1702663"/>
            <a:ext cx="2307768" cy="2309828"/>
            <a:chOff x="4717869" y="2310847"/>
            <a:chExt cx="2026966" cy="2028775"/>
          </a:xfrm>
        </p:grpSpPr>
        <p:sp>
          <p:nvSpPr>
            <p:cNvPr id="17" name="Oval 16"/>
            <p:cNvSpPr/>
            <p:nvPr/>
          </p:nvSpPr>
          <p:spPr>
            <a:xfrm>
              <a:off x="4717869" y="2310847"/>
              <a:ext cx="2026966" cy="2028775"/>
            </a:xfrm>
            <a:prstGeom prst="ellipse">
              <a:avLst/>
            </a:prstGeom>
            <a:noFill/>
            <a:ln w="158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7"/>
            <p:cNvSpPr/>
            <p:nvPr/>
          </p:nvSpPr>
          <p:spPr>
            <a:xfrm>
              <a:off x="6423380" y="2607228"/>
              <a:ext cx="205017" cy="205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9" name="Picture Placeholder 2"/>
          <p:cNvSpPr>
            <a:spLocks noGrp="1"/>
          </p:cNvSpPr>
          <p:nvPr userDrawn="1">
            <p:ph type="pic" sz="quarter" idx="42" hasCustomPrompt="1"/>
          </p:nvPr>
        </p:nvSpPr>
        <p:spPr>
          <a:xfrm>
            <a:off x="1096184" y="1873775"/>
            <a:ext cx="1967385" cy="1967604"/>
          </a:xfrm>
          <a:prstGeom prst="ellipse">
            <a:avLst/>
          </a:prstGeom>
          <a:solidFill>
            <a:schemeClr val="bg1">
              <a:lumMod val="95000"/>
            </a:schemeClr>
          </a:solidFill>
        </p:spPr>
        <p:txBody>
          <a:bodyPr anchor="ctr"/>
          <a:lstStyle>
            <a:lvl1pPr marL="0" marR="0" indent="0" algn="ctr" defTabSz="914424"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20" name="Picture Placeholder 2"/>
          <p:cNvSpPr>
            <a:spLocks noGrp="1"/>
          </p:cNvSpPr>
          <p:nvPr userDrawn="1">
            <p:ph type="pic" sz="quarter" idx="43" hasCustomPrompt="1"/>
          </p:nvPr>
        </p:nvSpPr>
        <p:spPr>
          <a:xfrm>
            <a:off x="5090285" y="1873775"/>
            <a:ext cx="1967385" cy="1967604"/>
          </a:xfrm>
          <a:prstGeom prst="ellipse">
            <a:avLst/>
          </a:prstGeom>
          <a:solidFill>
            <a:schemeClr val="bg1">
              <a:lumMod val="95000"/>
            </a:schemeClr>
          </a:solidFill>
        </p:spPr>
        <p:txBody>
          <a:bodyPr anchor="ctr"/>
          <a:lstStyle>
            <a:lvl1pPr marL="0" marR="0" indent="0" algn="ctr" defTabSz="914424"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21" name="Picture Placeholder 2"/>
          <p:cNvSpPr>
            <a:spLocks noGrp="1"/>
          </p:cNvSpPr>
          <p:nvPr userDrawn="1">
            <p:ph type="pic" sz="quarter" idx="44" hasCustomPrompt="1"/>
          </p:nvPr>
        </p:nvSpPr>
        <p:spPr>
          <a:xfrm>
            <a:off x="9084389" y="1873775"/>
            <a:ext cx="1967385" cy="1967604"/>
          </a:xfrm>
          <a:prstGeom prst="ellipse">
            <a:avLst/>
          </a:prstGeom>
          <a:solidFill>
            <a:schemeClr val="bg1">
              <a:lumMod val="95000"/>
            </a:schemeClr>
          </a:solidFill>
        </p:spPr>
        <p:txBody>
          <a:bodyPr anchor="ctr"/>
          <a:lstStyle>
            <a:lvl1pPr marL="0" marR="0" indent="0" algn="ctr" defTabSz="914424"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cxnSp>
        <p:nvCxnSpPr>
          <p:cNvPr id="3" name="Straight Connector 2"/>
          <p:cNvCxnSpPr/>
          <p:nvPr userDrawn="1"/>
        </p:nvCxnSpPr>
        <p:spPr>
          <a:xfrm>
            <a:off x="848281" y="4911997"/>
            <a:ext cx="2463191"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4842382" y="4911997"/>
            <a:ext cx="2463191"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a:off x="8836486" y="4911997"/>
            <a:ext cx="2463191"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8" name="Text Placeholder 9">
            <a:extLst>
              <a:ext uri="{FF2B5EF4-FFF2-40B4-BE49-F238E27FC236}">
                <a16:creationId xmlns:a16="http://schemas.microsoft.com/office/drawing/2014/main" id="{73A474CB-69FD-4CBB-8A8B-BBEC652767E7}"/>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22" name="TextBox 21">
            <a:extLst>
              <a:ext uri="{FF2B5EF4-FFF2-40B4-BE49-F238E27FC236}">
                <a16:creationId xmlns:a16="http://schemas.microsoft.com/office/drawing/2014/main" id="{AD58C2A5-98FC-4D03-AF58-B0CF7460B76D}"/>
              </a:ext>
            </a:extLst>
          </p:cNvPr>
          <p:cNvSpPr txBox="1"/>
          <p:nvPr userDrawn="1"/>
        </p:nvSpPr>
        <p:spPr>
          <a:xfrm>
            <a:off x="0" y="6519447"/>
            <a:ext cx="12192000" cy="338554"/>
          </a:xfrm>
          <a:prstGeom prst="rect">
            <a:avLst/>
          </a:prstGeom>
          <a:gradFill flip="none" rotWithShape="1">
            <a:gsLst>
              <a:gs pos="77000">
                <a:schemeClr val="accent5"/>
              </a:gs>
              <a:gs pos="72000">
                <a:schemeClr val="accent4"/>
              </a:gs>
              <a:gs pos="62000">
                <a:schemeClr val="accent3"/>
              </a:gs>
              <a:gs pos="0">
                <a:schemeClr val="accent1"/>
              </a:gs>
              <a:gs pos="13000">
                <a:schemeClr val="accent1"/>
              </a:gs>
              <a:gs pos="18000">
                <a:schemeClr val="accent2"/>
              </a:gs>
              <a:gs pos="37000">
                <a:schemeClr val="accent2"/>
              </a:gs>
              <a:gs pos="42000">
                <a:schemeClr val="accent3"/>
              </a:gs>
              <a:gs pos="98980">
                <a:schemeClr val="accent5"/>
              </a:gs>
              <a:gs pos="67000">
                <a:schemeClr val="accent4"/>
              </a:gs>
            </a:gsLst>
            <a:lin ang="0" scaled="1"/>
            <a:tileRect/>
          </a:gradFill>
        </p:spPr>
        <p:txBody>
          <a:bodyPr wrap="square" rtlCol="0" anchor="ctr">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dirty="0">
                <a:ln>
                  <a:noFill/>
                </a:ln>
                <a:solidFill>
                  <a:prstClr val="white"/>
                </a:solidFill>
                <a:effectLst/>
                <a:uLnTx/>
                <a:uFillTx/>
                <a:latin typeface="Calibri" panose="020F0502020204030204"/>
                <a:ea typeface="+mn-ea"/>
                <a:cs typeface="+mn-cs"/>
              </a:rPr>
              <a:t>Science Technology Engineering Arts Mathematics</a:t>
            </a:r>
          </a:p>
        </p:txBody>
      </p:sp>
    </p:spTree>
    <p:extLst>
      <p:ext uri="{BB962C8B-B14F-4D97-AF65-F5344CB8AC3E}">
        <p14:creationId xmlns:p14="http://schemas.microsoft.com/office/powerpoint/2010/main" val="20908668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4_Contents slide layout">
    <p:spTree>
      <p:nvGrpSpPr>
        <p:cNvPr id="1" name=""/>
        <p:cNvGrpSpPr/>
        <p:nvPr/>
      </p:nvGrpSpPr>
      <p:grpSpPr>
        <a:xfrm>
          <a:off x="0" y="0"/>
          <a:ext cx="0" cy="0"/>
          <a:chOff x="0" y="0"/>
          <a:chExt cx="0" cy="0"/>
        </a:xfrm>
      </p:grpSpPr>
      <p:grpSp>
        <p:nvGrpSpPr>
          <p:cNvPr id="3" name="Group 36">
            <a:extLst>
              <a:ext uri="{FF2B5EF4-FFF2-40B4-BE49-F238E27FC236}">
                <a16:creationId xmlns:a16="http://schemas.microsoft.com/office/drawing/2014/main" id="{639E02CE-DFE5-134E-8D8B-82604487D7CF}"/>
              </a:ext>
            </a:extLst>
          </p:cNvPr>
          <p:cNvGrpSpPr>
            <a:grpSpLocks/>
          </p:cNvGrpSpPr>
          <p:nvPr userDrawn="1"/>
        </p:nvGrpSpPr>
        <p:grpSpPr bwMode="auto">
          <a:xfrm>
            <a:off x="0" y="5030788"/>
            <a:ext cx="11785600" cy="1581150"/>
            <a:chOff x="0" y="5030641"/>
            <a:chExt cx="11784650" cy="1581249"/>
          </a:xfrm>
        </p:grpSpPr>
        <p:grpSp>
          <p:nvGrpSpPr>
            <p:cNvPr id="4" name="Group 37">
              <a:extLst>
                <a:ext uri="{FF2B5EF4-FFF2-40B4-BE49-F238E27FC236}">
                  <a16:creationId xmlns:a16="http://schemas.microsoft.com/office/drawing/2014/main" id="{D30D02A8-F8C0-7140-8070-60D0D99FB809}"/>
                </a:ext>
              </a:extLst>
            </p:cNvPr>
            <p:cNvGrpSpPr>
              <a:grpSpLocks/>
            </p:cNvGrpSpPr>
            <p:nvPr/>
          </p:nvGrpSpPr>
          <p:grpSpPr bwMode="auto">
            <a:xfrm>
              <a:off x="10972494" y="5030641"/>
              <a:ext cx="812156" cy="1343445"/>
              <a:chOff x="10042059" y="85076"/>
              <a:chExt cx="1867634" cy="3089387"/>
            </a:xfrm>
          </p:grpSpPr>
          <p:sp>
            <p:nvSpPr>
              <p:cNvPr id="9" name="Freeform: Shape 8">
                <a:extLst>
                  <a:ext uri="{FF2B5EF4-FFF2-40B4-BE49-F238E27FC236}">
                    <a16:creationId xmlns:a16="http://schemas.microsoft.com/office/drawing/2014/main" id="{DE9ACB92-BF5E-2744-BBE5-09531152A4A3}"/>
                  </a:ext>
                </a:extLst>
              </p:cNvPr>
              <p:cNvSpPr/>
              <p:nvPr/>
            </p:nvSpPr>
            <p:spPr>
              <a:xfrm rot="16200000" flipH="1">
                <a:off x="9850751" y="275054"/>
                <a:ext cx="2248920" cy="1868965"/>
              </a:xfrm>
              <a:custGeom>
                <a:avLst/>
                <a:gdLst>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1734909 w 2254431"/>
                  <a:gd name="connsiteY6" fmla="*/ 1232300 h 1867634"/>
                  <a:gd name="connsiteX7" fmla="*/ 1781182 w 2254431"/>
                  <a:gd name="connsiteY7" fmla="*/ 1232300 h 1867634"/>
                  <a:gd name="connsiteX8" fmla="*/ 1734909 w 2254431"/>
                  <a:gd name="connsiteY8" fmla="*/ 1237163 h 1867634"/>
                  <a:gd name="connsiteX9" fmla="*/ 1734908 w 2254431"/>
                  <a:gd name="connsiteY9" fmla="*/ 633988 h 1867634"/>
                  <a:gd name="connsiteX10" fmla="*/ 2124749 w 2254431"/>
                  <a:gd name="connsiteY10" fmla="*/ 668096 h 1867634"/>
                  <a:gd name="connsiteX11" fmla="*/ 1734908 w 2254431"/>
                  <a:gd name="connsiteY11" fmla="*/ 668096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1734908 w 2254431"/>
                  <a:gd name="connsiteY12" fmla="*/ 668096 h 1867634"/>
                  <a:gd name="connsiteX13" fmla="*/ 2124749 w 2254431"/>
                  <a:gd name="connsiteY13" fmla="*/ 668096 h 1867634"/>
                  <a:gd name="connsiteX14" fmla="*/ 1734908 w 2254431"/>
                  <a:gd name="connsiteY14" fmla="*/ 668096 h 1867634"/>
                  <a:gd name="connsiteX15" fmla="*/ 0 w 2254431"/>
                  <a:gd name="connsiteY15" fmla="*/ 933818 h 1867634"/>
                  <a:gd name="connsiteX16" fmla="*/ 273507 w 2254431"/>
                  <a:gd name="connsiteY16" fmla="*/ 1594126 h 1867634"/>
                  <a:gd name="connsiteX17" fmla="*/ 1594123 w 2254431"/>
                  <a:gd name="connsiteY17" fmla="*/ 1594126 h 1867634"/>
                  <a:gd name="connsiteX18" fmla="*/ 1818102 w 2254431"/>
                  <a:gd name="connsiteY18" fmla="*/ 1370146 h 1867634"/>
                  <a:gd name="connsiteX19" fmla="*/ 2067929 w 2254431"/>
                  <a:gd name="connsiteY19" fmla="*/ 1370150 h 1867634"/>
                  <a:gd name="connsiteX20" fmla="*/ 2249729 w 2254431"/>
                  <a:gd name="connsiteY20" fmla="*/ 1188348 h 1867634"/>
                  <a:gd name="connsiteX21" fmla="*/ 2249729 w 2254431"/>
                  <a:gd name="connsiteY21" fmla="*/ 938520 h 1867634"/>
                  <a:gd name="connsiteX22" fmla="*/ 2254431 w 2254431"/>
                  <a:gd name="connsiteY22" fmla="*/ 933818 h 1867634"/>
                  <a:gd name="connsiteX23" fmla="*/ 2249729 w 2254431"/>
                  <a:gd name="connsiteY23" fmla="*/ 929116 h 1867634"/>
                  <a:gd name="connsiteX24" fmla="*/ 2249729 w 2254431"/>
                  <a:gd name="connsiteY24" fmla="*/ 679292 h 1867634"/>
                  <a:gd name="connsiteX25" fmla="*/ 2067926 w 2254431"/>
                  <a:gd name="connsiteY25" fmla="*/ 497490 h 1867634"/>
                  <a:gd name="connsiteX26" fmla="*/ 1818099 w 2254431"/>
                  <a:gd name="connsiteY26" fmla="*/ 497490 h 1867634"/>
                  <a:gd name="connsiteX27" fmla="*/ 1594123 w 2254431"/>
                  <a:gd name="connsiteY27" fmla="*/ 273510 h 1867634"/>
                  <a:gd name="connsiteX28" fmla="*/ 273507 w 2254431"/>
                  <a:gd name="connsiteY28" fmla="*/ 273510 h 1867634"/>
                  <a:gd name="connsiteX29" fmla="*/ 0 w 2254431"/>
                  <a:gd name="connsiteY29"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7163 h 1867634"/>
                  <a:gd name="connsiteX9" fmla="*/ 1781182 w 2254431"/>
                  <a:gd name="connsiteY9" fmla="*/ 1232300 h 1867634"/>
                  <a:gd name="connsiteX10" fmla="*/ 1734909 w 2254431"/>
                  <a:gd name="connsiteY10" fmla="*/ 1237163 h 1867634"/>
                  <a:gd name="connsiteX11" fmla="*/ 0 w 2254431"/>
                  <a:gd name="connsiteY11" fmla="*/ 933818 h 1867634"/>
                  <a:gd name="connsiteX12" fmla="*/ 273507 w 2254431"/>
                  <a:gd name="connsiteY12" fmla="*/ 1594126 h 1867634"/>
                  <a:gd name="connsiteX13" fmla="*/ 1594123 w 2254431"/>
                  <a:gd name="connsiteY13" fmla="*/ 1594126 h 1867634"/>
                  <a:gd name="connsiteX14" fmla="*/ 1818102 w 2254431"/>
                  <a:gd name="connsiteY14" fmla="*/ 1370146 h 1867634"/>
                  <a:gd name="connsiteX15" fmla="*/ 2067929 w 2254431"/>
                  <a:gd name="connsiteY15" fmla="*/ 1370150 h 1867634"/>
                  <a:gd name="connsiteX16" fmla="*/ 2249729 w 2254431"/>
                  <a:gd name="connsiteY16" fmla="*/ 1188348 h 1867634"/>
                  <a:gd name="connsiteX17" fmla="*/ 2249729 w 2254431"/>
                  <a:gd name="connsiteY17" fmla="*/ 938520 h 1867634"/>
                  <a:gd name="connsiteX18" fmla="*/ 2254431 w 2254431"/>
                  <a:gd name="connsiteY18" fmla="*/ 933818 h 1867634"/>
                  <a:gd name="connsiteX19" fmla="*/ 2249729 w 2254431"/>
                  <a:gd name="connsiteY19" fmla="*/ 929116 h 1867634"/>
                  <a:gd name="connsiteX20" fmla="*/ 2249729 w 2254431"/>
                  <a:gd name="connsiteY20" fmla="*/ 679292 h 1867634"/>
                  <a:gd name="connsiteX21" fmla="*/ 2067926 w 2254431"/>
                  <a:gd name="connsiteY21" fmla="*/ 497490 h 1867634"/>
                  <a:gd name="connsiteX22" fmla="*/ 1818099 w 2254431"/>
                  <a:gd name="connsiteY22" fmla="*/ 497490 h 1867634"/>
                  <a:gd name="connsiteX23" fmla="*/ 1594123 w 2254431"/>
                  <a:gd name="connsiteY23" fmla="*/ 273510 h 1867634"/>
                  <a:gd name="connsiteX24" fmla="*/ 273507 w 2254431"/>
                  <a:gd name="connsiteY24" fmla="*/ 273510 h 1867634"/>
                  <a:gd name="connsiteX25" fmla="*/ 0 w 2254431"/>
                  <a:gd name="connsiteY25"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0 w 2254431"/>
                  <a:gd name="connsiteY8" fmla="*/ 933818 h 1867634"/>
                  <a:gd name="connsiteX9" fmla="*/ 273507 w 2254431"/>
                  <a:gd name="connsiteY9" fmla="*/ 1594126 h 1867634"/>
                  <a:gd name="connsiteX10" fmla="*/ 1594123 w 2254431"/>
                  <a:gd name="connsiteY10" fmla="*/ 1594126 h 1867634"/>
                  <a:gd name="connsiteX11" fmla="*/ 1818102 w 2254431"/>
                  <a:gd name="connsiteY11" fmla="*/ 1370146 h 1867634"/>
                  <a:gd name="connsiteX12" fmla="*/ 2067929 w 2254431"/>
                  <a:gd name="connsiteY12" fmla="*/ 1370150 h 1867634"/>
                  <a:gd name="connsiteX13" fmla="*/ 2249729 w 2254431"/>
                  <a:gd name="connsiteY13" fmla="*/ 1188348 h 1867634"/>
                  <a:gd name="connsiteX14" fmla="*/ 2249729 w 2254431"/>
                  <a:gd name="connsiteY14" fmla="*/ 938520 h 1867634"/>
                  <a:gd name="connsiteX15" fmla="*/ 2254431 w 2254431"/>
                  <a:gd name="connsiteY15" fmla="*/ 933818 h 1867634"/>
                  <a:gd name="connsiteX16" fmla="*/ 2249729 w 2254431"/>
                  <a:gd name="connsiteY16" fmla="*/ 929116 h 1867634"/>
                  <a:gd name="connsiteX17" fmla="*/ 2249729 w 2254431"/>
                  <a:gd name="connsiteY17" fmla="*/ 679292 h 1867634"/>
                  <a:gd name="connsiteX18" fmla="*/ 2067926 w 2254431"/>
                  <a:gd name="connsiteY18" fmla="*/ 497490 h 1867634"/>
                  <a:gd name="connsiteX19" fmla="*/ 1818099 w 2254431"/>
                  <a:gd name="connsiteY19" fmla="*/ 497490 h 1867634"/>
                  <a:gd name="connsiteX20" fmla="*/ 1594123 w 2254431"/>
                  <a:gd name="connsiteY20" fmla="*/ 273510 h 1867634"/>
                  <a:gd name="connsiteX21" fmla="*/ 273507 w 2254431"/>
                  <a:gd name="connsiteY21" fmla="*/ 273510 h 1867634"/>
                  <a:gd name="connsiteX22" fmla="*/ 0 w 2254431"/>
                  <a:gd name="connsiteY22" fmla="*/ 933818 h 1867634"/>
                  <a:gd name="connsiteX0" fmla="*/ 2234976 w 2254431"/>
                  <a:gd name="connsiteY0" fmla="*/ 1140552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2234976 w 2254431"/>
                  <a:gd name="connsiteY6" fmla="*/ 710150 h 1867634"/>
                  <a:gd name="connsiteX7" fmla="*/ 0 w 2254431"/>
                  <a:gd name="connsiteY7" fmla="*/ 933818 h 1867634"/>
                  <a:gd name="connsiteX8" fmla="*/ 273507 w 2254431"/>
                  <a:gd name="connsiteY8" fmla="*/ 1594126 h 1867634"/>
                  <a:gd name="connsiteX9" fmla="*/ 1594123 w 2254431"/>
                  <a:gd name="connsiteY9" fmla="*/ 1594126 h 1867634"/>
                  <a:gd name="connsiteX10" fmla="*/ 1818102 w 2254431"/>
                  <a:gd name="connsiteY10" fmla="*/ 1370146 h 1867634"/>
                  <a:gd name="connsiteX11" fmla="*/ 2067929 w 2254431"/>
                  <a:gd name="connsiteY11" fmla="*/ 1370150 h 1867634"/>
                  <a:gd name="connsiteX12" fmla="*/ 2249729 w 2254431"/>
                  <a:gd name="connsiteY12" fmla="*/ 1188348 h 1867634"/>
                  <a:gd name="connsiteX13" fmla="*/ 2249729 w 2254431"/>
                  <a:gd name="connsiteY13" fmla="*/ 938520 h 1867634"/>
                  <a:gd name="connsiteX14" fmla="*/ 2254431 w 2254431"/>
                  <a:gd name="connsiteY14" fmla="*/ 933818 h 1867634"/>
                  <a:gd name="connsiteX15" fmla="*/ 2249729 w 2254431"/>
                  <a:gd name="connsiteY15" fmla="*/ 929116 h 1867634"/>
                  <a:gd name="connsiteX16" fmla="*/ 2249729 w 2254431"/>
                  <a:gd name="connsiteY16" fmla="*/ 679292 h 1867634"/>
                  <a:gd name="connsiteX17" fmla="*/ 2067926 w 2254431"/>
                  <a:gd name="connsiteY17" fmla="*/ 497490 h 1867634"/>
                  <a:gd name="connsiteX18" fmla="*/ 1818099 w 2254431"/>
                  <a:gd name="connsiteY18" fmla="*/ 497490 h 1867634"/>
                  <a:gd name="connsiteX19" fmla="*/ 1594123 w 2254431"/>
                  <a:gd name="connsiteY19" fmla="*/ 273510 h 1867634"/>
                  <a:gd name="connsiteX20" fmla="*/ 273507 w 2254431"/>
                  <a:gd name="connsiteY20" fmla="*/ 273510 h 1867634"/>
                  <a:gd name="connsiteX21" fmla="*/ 0 w 2254431"/>
                  <a:gd name="connsiteY21" fmla="*/ 933818 h 1867634"/>
                  <a:gd name="connsiteX0" fmla="*/ 2234976 w 2254431"/>
                  <a:gd name="connsiteY0" fmla="*/ 710150 h 1867634"/>
                  <a:gd name="connsiteX1" fmla="*/ 2240336 w 2254431"/>
                  <a:gd name="connsiteY1" fmla="*/ 727150 h 1867634"/>
                  <a:gd name="connsiteX2" fmla="*/ 2234976 w 2254431"/>
                  <a:gd name="connsiteY2" fmla="*/ 737448 h 1867634"/>
                  <a:gd name="connsiteX3" fmla="*/ 2234976 w 2254431"/>
                  <a:gd name="connsiteY3" fmla="*/ 710150 h 1867634"/>
                  <a:gd name="connsiteX4" fmla="*/ 0 w 2254431"/>
                  <a:gd name="connsiteY4" fmla="*/ 933818 h 1867634"/>
                  <a:gd name="connsiteX5" fmla="*/ 273507 w 2254431"/>
                  <a:gd name="connsiteY5" fmla="*/ 1594126 h 1867634"/>
                  <a:gd name="connsiteX6" fmla="*/ 1594123 w 2254431"/>
                  <a:gd name="connsiteY6" fmla="*/ 1594126 h 1867634"/>
                  <a:gd name="connsiteX7" fmla="*/ 1818102 w 2254431"/>
                  <a:gd name="connsiteY7" fmla="*/ 1370146 h 1867634"/>
                  <a:gd name="connsiteX8" fmla="*/ 2067929 w 2254431"/>
                  <a:gd name="connsiteY8" fmla="*/ 1370150 h 1867634"/>
                  <a:gd name="connsiteX9" fmla="*/ 2249729 w 2254431"/>
                  <a:gd name="connsiteY9" fmla="*/ 1188348 h 1867634"/>
                  <a:gd name="connsiteX10" fmla="*/ 2249729 w 2254431"/>
                  <a:gd name="connsiteY10" fmla="*/ 938520 h 1867634"/>
                  <a:gd name="connsiteX11" fmla="*/ 2254431 w 2254431"/>
                  <a:gd name="connsiteY11" fmla="*/ 933818 h 1867634"/>
                  <a:gd name="connsiteX12" fmla="*/ 2249729 w 2254431"/>
                  <a:gd name="connsiteY12" fmla="*/ 929116 h 1867634"/>
                  <a:gd name="connsiteX13" fmla="*/ 2249729 w 2254431"/>
                  <a:gd name="connsiteY13" fmla="*/ 679292 h 1867634"/>
                  <a:gd name="connsiteX14" fmla="*/ 2067926 w 2254431"/>
                  <a:gd name="connsiteY14" fmla="*/ 497490 h 1867634"/>
                  <a:gd name="connsiteX15" fmla="*/ 1818099 w 2254431"/>
                  <a:gd name="connsiteY15" fmla="*/ 497490 h 1867634"/>
                  <a:gd name="connsiteX16" fmla="*/ 1594123 w 2254431"/>
                  <a:gd name="connsiteY16" fmla="*/ 273510 h 1867634"/>
                  <a:gd name="connsiteX17" fmla="*/ 273507 w 2254431"/>
                  <a:gd name="connsiteY17" fmla="*/ 273510 h 1867634"/>
                  <a:gd name="connsiteX18" fmla="*/ 0 w 2254431"/>
                  <a:gd name="connsiteY18" fmla="*/ 933818 h 1867634"/>
                  <a:gd name="connsiteX0" fmla="*/ 2234976 w 2254431"/>
                  <a:gd name="connsiteY0" fmla="*/ 737448 h 1867634"/>
                  <a:gd name="connsiteX1" fmla="*/ 2240336 w 2254431"/>
                  <a:gd name="connsiteY1" fmla="*/ 727150 h 1867634"/>
                  <a:gd name="connsiteX2" fmla="*/ 2234976 w 2254431"/>
                  <a:gd name="connsiteY2" fmla="*/ 737448 h 1867634"/>
                  <a:gd name="connsiteX3" fmla="*/ 0 w 2254431"/>
                  <a:gd name="connsiteY3" fmla="*/ 933818 h 1867634"/>
                  <a:gd name="connsiteX4" fmla="*/ 273507 w 2254431"/>
                  <a:gd name="connsiteY4" fmla="*/ 1594126 h 1867634"/>
                  <a:gd name="connsiteX5" fmla="*/ 1594123 w 2254431"/>
                  <a:gd name="connsiteY5" fmla="*/ 1594126 h 1867634"/>
                  <a:gd name="connsiteX6" fmla="*/ 1818102 w 2254431"/>
                  <a:gd name="connsiteY6" fmla="*/ 1370146 h 1867634"/>
                  <a:gd name="connsiteX7" fmla="*/ 2067929 w 2254431"/>
                  <a:gd name="connsiteY7" fmla="*/ 1370150 h 1867634"/>
                  <a:gd name="connsiteX8" fmla="*/ 2249729 w 2254431"/>
                  <a:gd name="connsiteY8" fmla="*/ 1188348 h 1867634"/>
                  <a:gd name="connsiteX9" fmla="*/ 2249729 w 2254431"/>
                  <a:gd name="connsiteY9" fmla="*/ 938520 h 1867634"/>
                  <a:gd name="connsiteX10" fmla="*/ 2254431 w 2254431"/>
                  <a:gd name="connsiteY10" fmla="*/ 933818 h 1867634"/>
                  <a:gd name="connsiteX11" fmla="*/ 2249729 w 2254431"/>
                  <a:gd name="connsiteY11" fmla="*/ 929116 h 1867634"/>
                  <a:gd name="connsiteX12" fmla="*/ 2249729 w 2254431"/>
                  <a:gd name="connsiteY12" fmla="*/ 679292 h 1867634"/>
                  <a:gd name="connsiteX13" fmla="*/ 2067926 w 2254431"/>
                  <a:gd name="connsiteY13" fmla="*/ 497490 h 1867634"/>
                  <a:gd name="connsiteX14" fmla="*/ 1818099 w 2254431"/>
                  <a:gd name="connsiteY14" fmla="*/ 497490 h 1867634"/>
                  <a:gd name="connsiteX15" fmla="*/ 1594123 w 2254431"/>
                  <a:gd name="connsiteY15" fmla="*/ 273510 h 1867634"/>
                  <a:gd name="connsiteX16" fmla="*/ 273507 w 2254431"/>
                  <a:gd name="connsiteY16" fmla="*/ 273510 h 1867634"/>
                  <a:gd name="connsiteX17" fmla="*/ 0 w 2254431"/>
                  <a:gd name="connsiteY17" fmla="*/ 933818 h 1867634"/>
                  <a:gd name="connsiteX0" fmla="*/ 0 w 2254431"/>
                  <a:gd name="connsiteY0" fmla="*/ 933818 h 1867634"/>
                  <a:gd name="connsiteX1" fmla="*/ 273507 w 2254431"/>
                  <a:gd name="connsiteY1" fmla="*/ 1594126 h 1867634"/>
                  <a:gd name="connsiteX2" fmla="*/ 1594123 w 2254431"/>
                  <a:gd name="connsiteY2" fmla="*/ 1594126 h 1867634"/>
                  <a:gd name="connsiteX3" fmla="*/ 1818102 w 2254431"/>
                  <a:gd name="connsiteY3" fmla="*/ 1370146 h 1867634"/>
                  <a:gd name="connsiteX4" fmla="*/ 2067929 w 2254431"/>
                  <a:gd name="connsiteY4" fmla="*/ 1370150 h 1867634"/>
                  <a:gd name="connsiteX5" fmla="*/ 2249729 w 2254431"/>
                  <a:gd name="connsiteY5" fmla="*/ 1188348 h 1867634"/>
                  <a:gd name="connsiteX6" fmla="*/ 2249729 w 2254431"/>
                  <a:gd name="connsiteY6" fmla="*/ 938520 h 1867634"/>
                  <a:gd name="connsiteX7" fmla="*/ 2254431 w 2254431"/>
                  <a:gd name="connsiteY7" fmla="*/ 933818 h 1867634"/>
                  <a:gd name="connsiteX8" fmla="*/ 2249729 w 2254431"/>
                  <a:gd name="connsiteY8" fmla="*/ 929116 h 1867634"/>
                  <a:gd name="connsiteX9" fmla="*/ 2249729 w 2254431"/>
                  <a:gd name="connsiteY9" fmla="*/ 679292 h 1867634"/>
                  <a:gd name="connsiteX10" fmla="*/ 2067926 w 2254431"/>
                  <a:gd name="connsiteY10" fmla="*/ 497490 h 1867634"/>
                  <a:gd name="connsiteX11" fmla="*/ 1818099 w 2254431"/>
                  <a:gd name="connsiteY11" fmla="*/ 497490 h 1867634"/>
                  <a:gd name="connsiteX12" fmla="*/ 1594123 w 2254431"/>
                  <a:gd name="connsiteY12" fmla="*/ 273510 h 1867634"/>
                  <a:gd name="connsiteX13" fmla="*/ 273507 w 2254431"/>
                  <a:gd name="connsiteY13" fmla="*/ 273510 h 1867634"/>
                  <a:gd name="connsiteX14" fmla="*/ 0 w 2254431"/>
                  <a:gd name="connsiteY14"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38520 h 1867634"/>
                  <a:gd name="connsiteX7" fmla="*/ 2249729 w 2249729"/>
                  <a:gd name="connsiteY7" fmla="*/ 929116 h 1867634"/>
                  <a:gd name="connsiteX8" fmla="*/ 2249729 w 2249729"/>
                  <a:gd name="connsiteY8" fmla="*/ 679292 h 1867634"/>
                  <a:gd name="connsiteX9" fmla="*/ 2067926 w 2249729"/>
                  <a:gd name="connsiteY9" fmla="*/ 497490 h 1867634"/>
                  <a:gd name="connsiteX10" fmla="*/ 1818099 w 2249729"/>
                  <a:gd name="connsiteY10" fmla="*/ 497490 h 1867634"/>
                  <a:gd name="connsiteX11" fmla="*/ 1594123 w 2249729"/>
                  <a:gd name="connsiteY11" fmla="*/ 273510 h 1867634"/>
                  <a:gd name="connsiteX12" fmla="*/ 273507 w 2249729"/>
                  <a:gd name="connsiteY12" fmla="*/ 273510 h 1867634"/>
                  <a:gd name="connsiteX13" fmla="*/ 0 w 2249729"/>
                  <a:gd name="connsiteY13"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29116 h 1867634"/>
                  <a:gd name="connsiteX7" fmla="*/ 2249729 w 2249729"/>
                  <a:gd name="connsiteY7" fmla="*/ 679292 h 1867634"/>
                  <a:gd name="connsiteX8" fmla="*/ 2067926 w 2249729"/>
                  <a:gd name="connsiteY8" fmla="*/ 497490 h 1867634"/>
                  <a:gd name="connsiteX9" fmla="*/ 1818099 w 2249729"/>
                  <a:gd name="connsiteY9" fmla="*/ 497490 h 1867634"/>
                  <a:gd name="connsiteX10" fmla="*/ 1594123 w 2249729"/>
                  <a:gd name="connsiteY10" fmla="*/ 273510 h 1867634"/>
                  <a:gd name="connsiteX11" fmla="*/ 273507 w 2249729"/>
                  <a:gd name="connsiteY11" fmla="*/ 273510 h 1867634"/>
                  <a:gd name="connsiteX12" fmla="*/ 0 w 2249729"/>
                  <a:gd name="connsiteY12"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679292 h 1867634"/>
                  <a:gd name="connsiteX7" fmla="*/ 2067926 w 2249729"/>
                  <a:gd name="connsiteY7" fmla="*/ 497490 h 1867634"/>
                  <a:gd name="connsiteX8" fmla="*/ 1818099 w 2249729"/>
                  <a:gd name="connsiteY8" fmla="*/ 497490 h 1867634"/>
                  <a:gd name="connsiteX9" fmla="*/ 1594123 w 2249729"/>
                  <a:gd name="connsiteY9" fmla="*/ 273510 h 1867634"/>
                  <a:gd name="connsiteX10" fmla="*/ 273507 w 2249729"/>
                  <a:gd name="connsiteY10" fmla="*/ 273510 h 1867634"/>
                  <a:gd name="connsiteX11" fmla="*/ 0 w 2249729"/>
                  <a:gd name="connsiteY11" fmla="*/ 933818 h 186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9729" h="1867634">
                    <a:moveTo>
                      <a:pt x="0" y="933818"/>
                    </a:moveTo>
                    <a:cubicBezTo>
                      <a:pt x="0" y="1172804"/>
                      <a:pt x="91169" y="1411786"/>
                      <a:pt x="273507" y="1594126"/>
                    </a:cubicBezTo>
                    <a:cubicBezTo>
                      <a:pt x="638186" y="1958804"/>
                      <a:pt x="1229447" y="1958804"/>
                      <a:pt x="1594123" y="1594126"/>
                    </a:cubicBezTo>
                    <a:lnTo>
                      <a:pt x="1818102" y="1370146"/>
                    </a:lnTo>
                    <a:lnTo>
                      <a:pt x="2067929" y="1370150"/>
                    </a:lnTo>
                    <a:cubicBezTo>
                      <a:pt x="2168336" y="1370146"/>
                      <a:pt x="2249729" y="1288752"/>
                      <a:pt x="2249729" y="1188348"/>
                    </a:cubicBezTo>
                    <a:lnTo>
                      <a:pt x="2249729" y="679292"/>
                    </a:lnTo>
                    <a:cubicBezTo>
                      <a:pt x="2249729" y="578884"/>
                      <a:pt x="2168334" y="497490"/>
                      <a:pt x="2067926" y="497490"/>
                    </a:cubicBezTo>
                    <a:lnTo>
                      <a:pt x="1818099" y="497490"/>
                    </a:lnTo>
                    <a:lnTo>
                      <a:pt x="1594123" y="273510"/>
                    </a:lnTo>
                    <a:cubicBezTo>
                      <a:pt x="1229444" y="-91169"/>
                      <a:pt x="638186" y="-91169"/>
                      <a:pt x="273507" y="273510"/>
                    </a:cubicBezTo>
                    <a:cubicBezTo>
                      <a:pt x="91169" y="455848"/>
                      <a:pt x="0" y="694834"/>
                      <a:pt x="0" y="933818"/>
                    </a:cubicBezTo>
                    <a:close/>
                  </a:path>
                </a:pathLst>
              </a:cu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350" b="0" i="0"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endParaRPr>
              </a:p>
            </p:txBody>
          </p:sp>
          <p:sp>
            <p:nvSpPr>
              <p:cNvPr id="10" name="Freeform: Shape 9">
                <a:extLst>
                  <a:ext uri="{FF2B5EF4-FFF2-40B4-BE49-F238E27FC236}">
                    <a16:creationId xmlns:a16="http://schemas.microsoft.com/office/drawing/2014/main" id="{63BC9B61-1201-6947-85A4-6620B9111023}"/>
                  </a:ext>
                </a:extLst>
              </p:cNvPr>
              <p:cNvSpPr/>
              <p:nvPr/>
            </p:nvSpPr>
            <p:spPr>
              <a:xfrm>
                <a:off x="10571243" y="2487332"/>
                <a:ext cx="807938" cy="686359"/>
              </a:xfrm>
              <a:custGeom>
                <a:avLst/>
                <a:gdLst>
                  <a:gd name="connsiteX0" fmla="*/ 184600 w 805532"/>
                  <a:gd name="connsiteY0" fmla="*/ 520107 h 687929"/>
                  <a:gd name="connsiteX1" fmla="*/ 620929 w 805532"/>
                  <a:gd name="connsiteY1" fmla="*/ 520110 h 687929"/>
                  <a:gd name="connsiteX2" fmla="*/ 704838 w 805532"/>
                  <a:gd name="connsiteY2" fmla="*/ 604019 h 687929"/>
                  <a:gd name="connsiteX3" fmla="*/ 620926 w 805532"/>
                  <a:gd name="connsiteY3" fmla="*/ 687929 h 687929"/>
                  <a:gd name="connsiteX4" fmla="*/ 184600 w 805532"/>
                  <a:gd name="connsiteY4" fmla="*/ 687926 h 687929"/>
                  <a:gd name="connsiteX5" fmla="*/ 100691 w 805532"/>
                  <a:gd name="connsiteY5" fmla="*/ 604019 h 687929"/>
                  <a:gd name="connsiteX6" fmla="*/ 184600 w 805532"/>
                  <a:gd name="connsiteY6" fmla="*/ 520107 h 687929"/>
                  <a:gd name="connsiteX7" fmla="*/ 117472 w 805532"/>
                  <a:gd name="connsiteY7" fmla="*/ 260053 h 687929"/>
                  <a:gd name="connsiteX8" fmla="*/ 688057 w 805532"/>
                  <a:gd name="connsiteY8" fmla="*/ 260053 h 687929"/>
                  <a:gd name="connsiteX9" fmla="*/ 771967 w 805532"/>
                  <a:gd name="connsiteY9" fmla="*/ 343963 h 687929"/>
                  <a:gd name="connsiteX10" fmla="*/ 688057 w 805532"/>
                  <a:gd name="connsiteY10" fmla="*/ 427875 h 687929"/>
                  <a:gd name="connsiteX11" fmla="*/ 117472 w 805532"/>
                  <a:gd name="connsiteY11" fmla="*/ 427872 h 687929"/>
                  <a:gd name="connsiteX12" fmla="*/ 33563 w 805532"/>
                  <a:gd name="connsiteY12" fmla="*/ 343963 h 687929"/>
                  <a:gd name="connsiteX13" fmla="*/ 117472 w 805532"/>
                  <a:gd name="connsiteY13" fmla="*/ 260053 h 687929"/>
                  <a:gd name="connsiteX14" fmla="*/ 83910 w 805532"/>
                  <a:gd name="connsiteY14" fmla="*/ 0 h 687929"/>
                  <a:gd name="connsiteX15" fmla="*/ 721623 w 805532"/>
                  <a:gd name="connsiteY15" fmla="*/ 0 h 687929"/>
                  <a:gd name="connsiteX16" fmla="*/ 805532 w 805532"/>
                  <a:gd name="connsiteY16" fmla="*/ 83910 h 687929"/>
                  <a:gd name="connsiteX17" fmla="*/ 805529 w 805532"/>
                  <a:gd name="connsiteY17" fmla="*/ 83910 h 687929"/>
                  <a:gd name="connsiteX18" fmla="*/ 721620 w 805532"/>
                  <a:gd name="connsiteY18" fmla="*/ 167819 h 687929"/>
                  <a:gd name="connsiteX19" fmla="*/ 83910 w 805532"/>
                  <a:gd name="connsiteY19" fmla="*/ 167819 h 687929"/>
                  <a:gd name="connsiteX20" fmla="*/ 0 w 805532"/>
                  <a:gd name="connsiteY20" fmla="*/ 83910 h 687929"/>
                  <a:gd name="connsiteX21" fmla="*/ 83910 w 805532"/>
                  <a:gd name="connsiteY21" fmla="*/ 0 h 68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5532" h="687929">
                    <a:moveTo>
                      <a:pt x="184600" y="520107"/>
                    </a:moveTo>
                    <a:lnTo>
                      <a:pt x="620929" y="520110"/>
                    </a:lnTo>
                    <a:cubicBezTo>
                      <a:pt x="667269" y="520110"/>
                      <a:pt x="704838" y="557676"/>
                      <a:pt x="704838" y="604019"/>
                    </a:cubicBezTo>
                    <a:cubicBezTo>
                      <a:pt x="704838" y="650360"/>
                      <a:pt x="667269" y="687929"/>
                      <a:pt x="620926" y="687929"/>
                    </a:cubicBezTo>
                    <a:lnTo>
                      <a:pt x="184600" y="687926"/>
                    </a:lnTo>
                    <a:cubicBezTo>
                      <a:pt x="138257" y="687926"/>
                      <a:pt x="100691" y="650360"/>
                      <a:pt x="100691" y="604019"/>
                    </a:cubicBezTo>
                    <a:cubicBezTo>
                      <a:pt x="100691" y="557676"/>
                      <a:pt x="138257" y="520107"/>
                      <a:pt x="184600" y="520107"/>
                    </a:cubicBezTo>
                    <a:close/>
                    <a:moveTo>
                      <a:pt x="117472" y="260053"/>
                    </a:moveTo>
                    <a:lnTo>
                      <a:pt x="688057" y="260053"/>
                    </a:lnTo>
                    <a:cubicBezTo>
                      <a:pt x="734401" y="260053"/>
                      <a:pt x="771967" y="297622"/>
                      <a:pt x="771967" y="343963"/>
                    </a:cubicBezTo>
                    <a:cubicBezTo>
                      <a:pt x="771967" y="390306"/>
                      <a:pt x="734398" y="427875"/>
                      <a:pt x="688057" y="427875"/>
                    </a:cubicBezTo>
                    <a:lnTo>
                      <a:pt x="117472" y="427872"/>
                    </a:lnTo>
                    <a:cubicBezTo>
                      <a:pt x="71132" y="427872"/>
                      <a:pt x="33566" y="390306"/>
                      <a:pt x="33563" y="343963"/>
                    </a:cubicBezTo>
                    <a:cubicBezTo>
                      <a:pt x="33566" y="297622"/>
                      <a:pt x="71132" y="260053"/>
                      <a:pt x="117472" y="260053"/>
                    </a:cubicBezTo>
                    <a:close/>
                    <a:moveTo>
                      <a:pt x="83910" y="0"/>
                    </a:moveTo>
                    <a:lnTo>
                      <a:pt x="721623" y="0"/>
                    </a:lnTo>
                    <a:cubicBezTo>
                      <a:pt x="767963" y="0"/>
                      <a:pt x="805532" y="37569"/>
                      <a:pt x="805532" y="83910"/>
                    </a:cubicBezTo>
                    <a:lnTo>
                      <a:pt x="805529" y="83910"/>
                    </a:lnTo>
                    <a:cubicBezTo>
                      <a:pt x="805529" y="130253"/>
                      <a:pt x="767963" y="167819"/>
                      <a:pt x="721620" y="167819"/>
                    </a:cubicBezTo>
                    <a:lnTo>
                      <a:pt x="83910" y="167819"/>
                    </a:lnTo>
                    <a:cubicBezTo>
                      <a:pt x="37569" y="167819"/>
                      <a:pt x="0" y="130253"/>
                      <a:pt x="0" y="83910"/>
                    </a:cubicBezTo>
                    <a:cubicBezTo>
                      <a:pt x="0" y="37566"/>
                      <a:pt x="37569" y="0"/>
                      <a:pt x="8391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99E6C0DF-42A1-2841-8ED5-7764A9CD45D1}"/>
                  </a:ext>
                </a:extLst>
              </p:cNvPr>
              <p:cNvSpPr/>
              <p:nvPr/>
            </p:nvSpPr>
            <p:spPr>
              <a:xfrm>
                <a:off x="10605311" y="1030644"/>
                <a:ext cx="764135" cy="1314304"/>
              </a:xfrm>
              <a:custGeom>
                <a:avLst/>
                <a:gdLst>
                  <a:gd name="connsiteX0" fmla="*/ 1028878 w 3847556"/>
                  <a:gd name="connsiteY0" fmla="*/ 0 h 6633998"/>
                  <a:gd name="connsiteX1" fmla="*/ 1293726 w 3847556"/>
                  <a:gd name="connsiteY1" fmla="*/ 264865 h 6633998"/>
                  <a:gd name="connsiteX2" fmla="*/ 1293726 w 3847556"/>
                  <a:gd name="connsiteY2" fmla="*/ 664770 h 6633998"/>
                  <a:gd name="connsiteX3" fmla="*/ 1656529 w 3847556"/>
                  <a:gd name="connsiteY3" fmla="*/ 664770 h 6633998"/>
                  <a:gd name="connsiteX4" fmla="*/ 1656545 w 3847556"/>
                  <a:gd name="connsiteY4" fmla="*/ 264865 h 6633998"/>
                  <a:gd name="connsiteX5" fmla="*/ 1921394 w 3847556"/>
                  <a:gd name="connsiteY5" fmla="*/ 0 h 6633998"/>
                  <a:gd name="connsiteX6" fmla="*/ 2186253 w 3847556"/>
                  <a:gd name="connsiteY6" fmla="*/ 264865 h 6633998"/>
                  <a:gd name="connsiteX7" fmla="*/ 2186253 w 3847556"/>
                  <a:gd name="connsiteY7" fmla="*/ 664770 h 6633998"/>
                  <a:gd name="connsiteX8" fmla="*/ 2549056 w 3847556"/>
                  <a:gd name="connsiteY8" fmla="*/ 664770 h 6633998"/>
                  <a:gd name="connsiteX9" fmla="*/ 2549056 w 3847556"/>
                  <a:gd name="connsiteY9" fmla="*/ 264865 h 6633998"/>
                  <a:gd name="connsiteX10" fmla="*/ 2813921 w 3847556"/>
                  <a:gd name="connsiteY10" fmla="*/ 0 h 6633998"/>
                  <a:gd name="connsiteX11" fmla="*/ 3078781 w 3847556"/>
                  <a:gd name="connsiteY11" fmla="*/ 264865 h 6633998"/>
                  <a:gd name="connsiteX12" fmla="*/ 3078764 w 3847556"/>
                  <a:gd name="connsiteY12" fmla="*/ 664770 h 6633998"/>
                  <a:gd name="connsiteX13" fmla="*/ 3512447 w 3847556"/>
                  <a:gd name="connsiteY13" fmla="*/ 664770 h 6633998"/>
                  <a:gd name="connsiteX14" fmla="*/ 3520693 w 3847556"/>
                  <a:gd name="connsiteY14" fmla="*/ 668198 h 6633998"/>
                  <a:gd name="connsiteX15" fmla="*/ 3610357 w 3847556"/>
                  <a:gd name="connsiteY15" fmla="*/ 641623 h 6633998"/>
                  <a:gd name="connsiteX16" fmla="*/ 3846084 w 3847556"/>
                  <a:gd name="connsiteY16" fmla="*/ 932715 h 6633998"/>
                  <a:gd name="connsiteX17" fmla="*/ 3273917 w 3847556"/>
                  <a:gd name="connsiteY17" fmla="*/ 6376417 h 6633998"/>
                  <a:gd name="connsiteX18" fmla="*/ 2982826 w 3847556"/>
                  <a:gd name="connsiteY18" fmla="*/ 6612116 h 6633998"/>
                  <a:gd name="connsiteX19" fmla="*/ 2747105 w 3847556"/>
                  <a:gd name="connsiteY19" fmla="*/ 6321024 h 6633998"/>
                  <a:gd name="connsiteX20" fmla="*/ 3304490 w 3847556"/>
                  <a:gd name="connsiteY20" fmla="*/ 1017914 h 6633998"/>
                  <a:gd name="connsiteX21" fmla="*/ 3078764 w 3847556"/>
                  <a:gd name="connsiteY21" fmla="*/ 1017930 h 6633998"/>
                  <a:gd name="connsiteX22" fmla="*/ 3078764 w 3847556"/>
                  <a:gd name="connsiteY22" fmla="*/ 1417857 h 6633998"/>
                  <a:gd name="connsiteX23" fmla="*/ 2813921 w 3847556"/>
                  <a:gd name="connsiteY23" fmla="*/ 1682700 h 6633998"/>
                  <a:gd name="connsiteX24" fmla="*/ 2549056 w 3847556"/>
                  <a:gd name="connsiteY24" fmla="*/ 1417841 h 6633998"/>
                  <a:gd name="connsiteX25" fmla="*/ 2549056 w 3847556"/>
                  <a:gd name="connsiteY25" fmla="*/ 1017930 h 6633998"/>
                  <a:gd name="connsiteX26" fmla="*/ 2186253 w 3847556"/>
                  <a:gd name="connsiteY26" fmla="*/ 1017930 h 6633998"/>
                  <a:gd name="connsiteX27" fmla="*/ 2186237 w 3847556"/>
                  <a:gd name="connsiteY27" fmla="*/ 1417841 h 6633998"/>
                  <a:gd name="connsiteX28" fmla="*/ 1921394 w 3847556"/>
                  <a:gd name="connsiteY28" fmla="*/ 1682700 h 6633998"/>
                  <a:gd name="connsiteX29" fmla="*/ 1656529 w 3847556"/>
                  <a:gd name="connsiteY29" fmla="*/ 1417841 h 6633998"/>
                  <a:gd name="connsiteX30" fmla="*/ 1656529 w 3847556"/>
                  <a:gd name="connsiteY30" fmla="*/ 1017930 h 6633998"/>
                  <a:gd name="connsiteX31" fmla="*/ 1293726 w 3847556"/>
                  <a:gd name="connsiteY31" fmla="*/ 1017930 h 6633998"/>
                  <a:gd name="connsiteX32" fmla="*/ 1293726 w 3847556"/>
                  <a:gd name="connsiteY32" fmla="*/ 1417841 h 6633998"/>
                  <a:gd name="connsiteX33" fmla="*/ 1216149 w 3847556"/>
                  <a:gd name="connsiteY33" fmla="*/ 1605128 h 6633998"/>
                  <a:gd name="connsiteX34" fmla="*/ 1028872 w 3847556"/>
                  <a:gd name="connsiteY34" fmla="*/ 1682700 h 6633998"/>
                  <a:gd name="connsiteX35" fmla="*/ 841580 w 3847556"/>
                  <a:gd name="connsiteY35" fmla="*/ 1605122 h 6633998"/>
                  <a:gd name="connsiteX36" fmla="*/ 764018 w 3847556"/>
                  <a:gd name="connsiteY36" fmla="*/ 1417841 h 6633998"/>
                  <a:gd name="connsiteX37" fmla="*/ 764018 w 3847556"/>
                  <a:gd name="connsiteY37" fmla="*/ 1017914 h 6633998"/>
                  <a:gd name="connsiteX38" fmla="*/ 539645 w 3847556"/>
                  <a:gd name="connsiteY38" fmla="*/ 1017930 h 6633998"/>
                  <a:gd name="connsiteX39" fmla="*/ 1005791 w 3847556"/>
                  <a:gd name="connsiteY39" fmla="*/ 6346040 h 6633998"/>
                  <a:gd name="connsiteX40" fmla="*/ 765023 w 3847556"/>
                  <a:gd name="connsiteY40" fmla="*/ 6632976 h 6633998"/>
                  <a:gd name="connsiteX41" fmla="*/ 478087 w 3847556"/>
                  <a:gd name="connsiteY41" fmla="*/ 6392208 h 6633998"/>
                  <a:gd name="connsiteX42" fmla="*/ 1023 w 3847556"/>
                  <a:gd name="connsiteY42" fmla="*/ 939358 h 6633998"/>
                  <a:gd name="connsiteX43" fmla="*/ 241807 w 3847556"/>
                  <a:gd name="connsiteY43" fmla="*/ 652422 h 6633998"/>
                  <a:gd name="connsiteX44" fmla="*/ 311187 w 3847556"/>
                  <a:gd name="connsiteY44" fmla="*/ 674309 h 6633998"/>
                  <a:gd name="connsiteX45" fmla="*/ 334193 w 3847556"/>
                  <a:gd name="connsiteY45" fmla="*/ 664770 h 6633998"/>
                  <a:gd name="connsiteX46" fmla="*/ 764018 w 3847556"/>
                  <a:gd name="connsiteY46" fmla="*/ 664770 h 6633998"/>
                  <a:gd name="connsiteX47" fmla="*/ 764018 w 3847556"/>
                  <a:gd name="connsiteY47" fmla="*/ 264865 h 6633998"/>
                  <a:gd name="connsiteX48" fmla="*/ 1028878 w 3847556"/>
                  <a:gd name="connsiteY48" fmla="*/ 0 h 663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847556" h="6633998">
                    <a:moveTo>
                      <a:pt x="1028878" y="0"/>
                    </a:moveTo>
                    <a:cubicBezTo>
                      <a:pt x="1175157" y="0"/>
                      <a:pt x="1293726" y="118591"/>
                      <a:pt x="1293726" y="264865"/>
                    </a:cubicBezTo>
                    <a:lnTo>
                      <a:pt x="1293726" y="664770"/>
                    </a:lnTo>
                    <a:lnTo>
                      <a:pt x="1656529" y="664770"/>
                    </a:lnTo>
                    <a:lnTo>
                      <a:pt x="1656545" y="264865"/>
                    </a:lnTo>
                    <a:cubicBezTo>
                      <a:pt x="1656529" y="118591"/>
                      <a:pt x="1775115" y="17"/>
                      <a:pt x="1921394" y="0"/>
                    </a:cubicBezTo>
                    <a:cubicBezTo>
                      <a:pt x="2067668" y="17"/>
                      <a:pt x="2186237" y="118591"/>
                      <a:pt x="2186253" y="264865"/>
                    </a:cubicBezTo>
                    <a:lnTo>
                      <a:pt x="2186253" y="664770"/>
                    </a:lnTo>
                    <a:lnTo>
                      <a:pt x="2549056" y="664770"/>
                    </a:lnTo>
                    <a:lnTo>
                      <a:pt x="2549056" y="264865"/>
                    </a:lnTo>
                    <a:cubicBezTo>
                      <a:pt x="2549056" y="118575"/>
                      <a:pt x="2667642" y="0"/>
                      <a:pt x="2813921" y="0"/>
                    </a:cubicBezTo>
                    <a:cubicBezTo>
                      <a:pt x="2960211" y="0"/>
                      <a:pt x="3078781" y="118591"/>
                      <a:pt x="3078781" y="264865"/>
                    </a:cubicBezTo>
                    <a:lnTo>
                      <a:pt x="3078764" y="664770"/>
                    </a:lnTo>
                    <a:lnTo>
                      <a:pt x="3512447" y="664770"/>
                    </a:lnTo>
                    <a:lnTo>
                      <a:pt x="3520693" y="668198"/>
                    </a:lnTo>
                    <a:cubicBezTo>
                      <a:pt x="3545659" y="640863"/>
                      <a:pt x="3577628" y="638174"/>
                      <a:pt x="3610357" y="641623"/>
                    </a:cubicBezTo>
                    <a:cubicBezTo>
                      <a:pt x="3755838" y="656915"/>
                      <a:pt x="3861375" y="787234"/>
                      <a:pt x="3846084" y="932715"/>
                    </a:cubicBezTo>
                    <a:cubicBezTo>
                      <a:pt x="3655380" y="2747282"/>
                      <a:pt x="3464643" y="4561839"/>
                      <a:pt x="3273917" y="6376417"/>
                    </a:cubicBezTo>
                    <a:cubicBezTo>
                      <a:pt x="3258626" y="6521887"/>
                      <a:pt x="3128312" y="6627419"/>
                      <a:pt x="2982826" y="6612116"/>
                    </a:cubicBezTo>
                    <a:cubicBezTo>
                      <a:pt x="2837361" y="6596835"/>
                      <a:pt x="2731824" y="6466505"/>
                      <a:pt x="2747105" y="6321024"/>
                    </a:cubicBezTo>
                    <a:lnTo>
                      <a:pt x="3304490" y="1017914"/>
                    </a:lnTo>
                    <a:lnTo>
                      <a:pt x="3078764" y="1017930"/>
                    </a:lnTo>
                    <a:cubicBezTo>
                      <a:pt x="3078764" y="1151232"/>
                      <a:pt x="3078764" y="1284539"/>
                      <a:pt x="3078764" y="1417857"/>
                    </a:cubicBezTo>
                    <a:cubicBezTo>
                      <a:pt x="3078764" y="1564114"/>
                      <a:pt x="2960195" y="1682700"/>
                      <a:pt x="2813921" y="1682700"/>
                    </a:cubicBezTo>
                    <a:cubicBezTo>
                      <a:pt x="2667631" y="1682700"/>
                      <a:pt x="2549056" y="1564131"/>
                      <a:pt x="2549056" y="1417841"/>
                    </a:cubicBezTo>
                    <a:lnTo>
                      <a:pt x="2549056" y="1017930"/>
                    </a:lnTo>
                    <a:lnTo>
                      <a:pt x="2186253" y="1017930"/>
                    </a:lnTo>
                    <a:cubicBezTo>
                      <a:pt x="2186237" y="1151221"/>
                      <a:pt x="2186237" y="1284555"/>
                      <a:pt x="2186237" y="1417841"/>
                    </a:cubicBezTo>
                    <a:cubicBezTo>
                      <a:pt x="2186237" y="1564131"/>
                      <a:pt x="2067651" y="1682700"/>
                      <a:pt x="1921394" y="1682700"/>
                    </a:cubicBezTo>
                    <a:cubicBezTo>
                      <a:pt x="1775115" y="1682700"/>
                      <a:pt x="1656529" y="1564131"/>
                      <a:pt x="1656529" y="1417841"/>
                    </a:cubicBezTo>
                    <a:lnTo>
                      <a:pt x="1656529" y="1017930"/>
                    </a:lnTo>
                    <a:lnTo>
                      <a:pt x="1293726" y="1017930"/>
                    </a:lnTo>
                    <a:cubicBezTo>
                      <a:pt x="1293710" y="1151221"/>
                      <a:pt x="1293726" y="1284539"/>
                      <a:pt x="1293726" y="1417841"/>
                    </a:cubicBezTo>
                    <a:cubicBezTo>
                      <a:pt x="1293726" y="1490986"/>
                      <a:pt x="1264077" y="1557199"/>
                      <a:pt x="1216149" y="1605128"/>
                    </a:cubicBezTo>
                    <a:lnTo>
                      <a:pt x="1028872" y="1682700"/>
                    </a:lnTo>
                    <a:lnTo>
                      <a:pt x="841580" y="1605122"/>
                    </a:lnTo>
                    <a:cubicBezTo>
                      <a:pt x="793651" y="1557199"/>
                      <a:pt x="764007" y="1490986"/>
                      <a:pt x="764018" y="1417841"/>
                    </a:cubicBezTo>
                    <a:lnTo>
                      <a:pt x="764018" y="1017914"/>
                    </a:lnTo>
                    <a:lnTo>
                      <a:pt x="539645" y="1017930"/>
                    </a:lnTo>
                    <a:cubicBezTo>
                      <a:pt x="695040" y="2793967"/>
                      <a:pt x="850418" y="4570003"/>
                      <a:pt x="1005791" y="6346040"/>
                    </a:cubicBezTo>
                    <a:cubicBezTo>
                      <a:pt x="1018529" y="6491754"/>
                      <a:pt x="910743" y="6620221"/>
                      <a:pt x="765023" y="6632976"/>
                    </a:cubicBezTo>
                    <a:cubicBezTo>
                      <a:pt x="619293" y="6645714"/>
                      <a:pt x="490842" y="6537928"/>
                      <a:pt x="478087" y="6392208"/>
                    </a:cubicBezTo>
                    <a:lnTo>
                      <a:pt x="1023" y="939358"/>
                    </a:lnTo>
                    <a:cubicBezTo>
                      <a:pt x="-11716" y="793639"/>
                      <a:pt x="96076" y="665177"/>
                      <a:pt x="241807" y="652422"/>
                    </a:cubicBezTo>
                    <a:lnTo>
                      <a:pt x="311187" y="674309"/>
                    </a:lnTo>
                    <a:cubicBezTo>
                      <a:pt x="317983" y="665335"/>
                      <a:pt x="326028" y="664770"/>
                      <a:pt x="334193" y="664770"/>
                    </a:cubicBezTo>
                    <a:lnTo>
                      <a:pt x="764018" y="664770"/>
                    </a:lnTo>
                    <a:lnTo>
                      <a:pt x="764018" y="264865"/>
                    </a:lnTo>
                    <a:cubicBezTo>
                      <a:pt x="764018" y="118591"/>
                      <a:pt x="882588" y="0"/>
                      <a:pt x="102887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 name="Group 38">
              <a:extLst>
                <a:ext uri="{FF2B5EF4-FFF2-40B4-BE49-F238E27FC236}">
                  <a16:creationId xmlns:a16="http://schemas.microsoft.com/office/drawing/2014/main" id="{A551AA77-2331-2344-AF69-6CD9E4C79940}"/>
                </a:ext>
              </a:extLst>
            </p:cNvPr>
            <p:cNvGrpSpPr>
              <a:grpSpLocks/>
            </p:cNvGrpSpPr>
            <p:nvPr/>
          </p:nvGrpSpPr>
          <p:grpSpPr bwMode="auto">
            <a:xfrm>
              <a:off x="0" y="6374086"/>
              <a:ext cx="11401431" cy="237804"/>
              <a:chOff x="0" y="6374086"/>
              <a:chExt cx="11401431" cy="237804"/>
            </a:xfrm>
          </p:grpSpPr>
          <p:sp>
            <p:nvSpPr>
              <p:cNvPr id="6" name="Rectangle 5">
                <a:extLst>
                  <a:ext uri="{FF2B5EF4-FFF2-40B4-BE49-F238E27FC236}">
                    <a16:creationId xmlns:a16="http://schemas.microsoft.com/office/drawing/2014/main" id="{B69234D1-AD1D-9641-8634-777712C13995}"/>
                  </a:ext>
                </a:extLst>
              </p:cNvPr>
              <p:cNvSpPr/>
              <p:nvPr/>
            </p:nvSpPr>
            <p:spPr>
              <a:xfrm>
                <a:off x="0" y="6565849"/>
                <a:ext cx="11310554" cy="460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9C3F84F-FEE7-2B46-BF3D-182C933EC8D0}"/>
                  </a:ext>
                </a:extLst>
              </p:cNvPr>
              <p:cNvSpPr/>
              <p:nvPr/>
            </p:nvSpPr>
            <p:spPr>
              <a:xfrm>
                <a:off x="11355001" y="6373750"/>
                <a:ext cx="46563" cy="1555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Block Arc 7">
                <a:extLst>
                  <a:ext uri="{FF2B5EF4-FFF2-40B4-BE49-F238E27FC236}">
                    <a16:creationId xmlns:a16="http://schemas.microsoft.com/office/drawing/2014/main" id="{F4CCC54B-4305-D646-BACA-6274F24B3792}"/>
                  </a:ext>
                </a:extLst>
              </p:cNvPr>
              <p:cNvSpPr/>
              <p:nvPr/>
            </p:nvSpPr>
            <p:spPr>
              <a:xfrm>
                <a:off x="11230127" y="6440429"/>
                <a:ext cx="171437" cy="171461"/>
              </a:xfrm>
              <a:prstGeom prst="blockArc">
                <a:avLst>
                  <a:gd name="adj1" fmla="val 21339429"/>
                  <a:gd name="adj2" fmla="val 6091498"/>
                  <a:gd name="adj3" fmla="val 2709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2" name="Text Placeholder 9"/>
          <p:cNvSpPr>
            <a:spLocks noGrp="1"/>
          </p:cNvSpPr>
          <p:nvPr>
            <p:ph type="body" sz="quarter" idx="10"/>
          </p:nvPr>
        </p:nvSpPr>
        <p:spPr>
          <a:xfrm>
            <a:off x="323530" y="339511"/>
            <a:ext cx="11573197" cy="724247"/>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a:t>Click to edit Master text styles</a:t>
            </a:r>
          </a:p>
        </p:txBody>
      </p:sp>
    </p:spTree>
    <p:extLst>
      <p:ext uri="{BB962C8B-B14F-4D97-AF65-F5344CB8AC3E}">
        <p14:creationId xmlns:p14="http://schemas.microsoft.com/office/powerpoint/2010/main" val="507330643"/>
      </p:ext>
    </p:extLst>
  </p:cSld>
  <p:clrMapOvr>
    <a:masterClrMapping/>
  </p:clrMapOvr>
  <p:transition spd="med">
    <p:push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641"/>
        <p:cNvGrpSpPr/>
        <p:nvPr/>
      </p:nvGrpSpPr>
      <p:grpSpPr>
        <a:xfrm>
          <a:off x="0" y="0"/>
          <a:ext cx="0" cy="0"/>
          <a:chOff x="0" y="0"/>
          <a:chExt cx="0" cy="0"/>
        </a:xfrm>
      </p:grpSpPr>
    </p:spTree>
    <p:extLst>
      <p:ext uri="{BB962C8B-B14F-4D97-AF65-F5344CB8AC3E}">
        <p14:creationId xmlns:p14="http://schemas.microsoft.com/office/powerpoint/2010/main" val="33221810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74"/>
        <p:cNvGrpSpPr/>
        <p:nvPr/>
      </p:nvGrpSpPr>
      <p:grpSpPr>
        <a:xfrm>
          <a:off x="0" y="0"/>
          <a:ext cx="0" cy="0"/>
          <a:chOff x="0" y="0"/>
          <a:chExt cx="0" cy="0"/>
        </a:xfrm>
      </p:grpSpPr>
      <p:sp>
        <p:nvSpPr>
          <p:cNvPr id="175" name="Google Shape;175;p13"/>
          <p:cNvSpPr txBox="1">
            <a:spLocks noGrp="1"/>
          </p:cNvSpPr>
          <p:nvPr>
            <p:ph type="subTitle" idx="1"/>
          </p:nvPr>
        </p:nvSpPr>
        <p:spPr>
          <a:xfrm>
            <a:off x="2399220" y="2024033"/>
            <a:ext cx="3257200" cy="304800"/>
          </a:xfrm>
          <a:prstGeom prst="rect">
            <a:avLst/>
          </a:prstGeom>
        </p:spPr>
        <p:txBody>
          <a:bodyPr spcFirstLastPara="1" lIns="91425" tIns="91425" rIns="91425" bIns="91425" anchor="ctr">
            <a:noAutofit/>
          </a:bodyPr>
          <a:lstStyle>
            <a:lvl1pPr lvl="0" rtl="0">
              <a:lnSpc>
                <a:spcPct val="100000"/>
              </a:lnSpc>
              <a:spcBef>
                <a:spcPts val="0"/>
              </a:spcBef>
              <a:spcAft>
                <a:spcPts val="0"/>
              </a:spcAft>
              <a:buSzPts val="1400"/>
              <a:buNone/>
              <a:defRPr sz="2400" b="1">
                <a:solidFill>
                  <a:schemeClr val="accent2"/>
                </a:solidFill>
                <a:latin typeface="Quicksand"/>
                <a:ea typeface="Quicksand"/>
                <a:cs typeface="Quicksand"/>
                <a:sym typeface="Quicksand"/>
              </a:defRPr>
            </a:lvl1pPr>
            <a:lvl2pPr lvl="1" algn="ctr" rtl="0">
              <a:lnSpc>
                <a:spcPct val="100000"/>
              </a:lnSpc>
              <a:spcBef>
                <a:spcPts val="120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6" name="Google Shape;176;p13"/>
          <p:cNvSpPr txBox="1">
            <a:spLocks noGrp="1"/>
          </p:cNvSpPr>
          <p:nvPr>
            <p:ph type="subTitle" idx="2"/>
          </p:nvPr>
        </p:nvSpPr>
        <p:spPr>
          <a:xfrm>
            <a:off x="2399221" y="2514560"/>
            <a:ext cx="3253200" cy="530800"/>
          </a:xfrm>
          <a:prstGeom prst="rect">
            <a:avLst/>
          </a:prstGeom>
        </p:spPr>
        <p:txBody>
          <a:bodyPr spcFirstLastPara="1" lIns="91425" tIns="91425" rIns="91425" bIns="91425" anchor="ctr">
            <a:noAutofit/>
          </a:bodyPr>
          <a:lstStyle>
            <a:lvl1pPr lvl="0"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7" name="Google Shape;177;p13"/>
          <p:cNvSpPr txBox="1">
            <a:spLocks noGrp="1"/>
          </p:cNvSpPr>
          <p:nvPr>
            <p:ph type="subTitle" idx="3"/>
          </p:nvPr>
        </p:nvSpPr>
        <p:spPr>
          <a:xfrm>
            <a:off x="2399219" y="3941757"/>
            <a:ext cx="3253200" cy="304800"/>
          </a:xfrm>
          <a:prstGeom prst="rect">
            <a:avLst/>
          </a:prstGeom>
        </p:spPr>
        <p:txBody>
          <a:bodyPr spcFirstLastPara="1" lIns="91425" tIns="91425" rIns="91425" bIns="91425" anchor="ctr">
            <a:noAutofit/>
          </a:bodyPr>
          <a:lstStyle>
            <a:lvl1pPr lvl="0" rtl="0">
              <a:lnSpc>
                <a:spcPct val="100000"/>
              </a:lnSpc>
              <a:spcBef>
                <a:spcPts val="0"/>
              </a:spcBef>
              <a:spcAft>
                <a:spcPts val="0"/>
              </a:spcAft>
              <a:buSzPts val="1400"/>
              <a:buNone/>
              <a:defRPr sz="2400" b="1">
                <a:solidFill>
                  <a:schemeClr val="accent2"/>
                </a:solidFill>
                <a:latin typeface="Quicksand"/>
                <a:ea typeface="Quicksand"/>
                <a:cs typeface="Quicksand"/>
                <a:sym typeface="Quicksand"/>
              </a:defRPr>
            </a:lvl1pPr>
            <a:lvl2pPr lvl="1" algn="ctr" rtl="0">
              <a:lnSpc>
                <a:spcPct val="100000"/>
              </a:lnSpc>
              <a:spcBef>
                <a:spcPts val="120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8" name="Google Shape;178;p13"/>
          <p:cNvSpPr txBox="1">
            <a:spLocks noGrp="1"/>
          </p:cNvSpPr>
          <p:nvPr>
            <p:ph type="subTitle" idx="4"/>
          </p:nvPr>
        </p:nvSpPr>
        <p:spPr>
          <a:xfrm>
            <a:off x="2399221" y="4427667"/>
            <a:ext cx="3253200" cy="536400"/>
          </a:xfrm>
          <a:prstGeom prst="rect">
            <a:avLst/>
          </a:prstGeom>
        </p:spPr>
        <p:txBody>
          <a:bodyPr spcFirstLastPara="1" lIns="91425" tIns="91425" rIns="91425" bIns="91425" anchor="ctr">
            <a:noAutofit/>
          </a:bodyPr>
          <a:lstStyle>
            <a:lvl1pPr lvl="0"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9" name="Google Shape;179;p13"/>
          <p:cNvSpPr txBox="1">
            <a:spLocks noGrp="1"/>
          </p:cNvSpPr>
          <p:nvPr>
            <p:ph type="title"/>
          </p:nvPr>
        </p:nvSpPr>
        <p:spPr>
          <a:xfrm>
            <a:off x="887584" y="2301533"/>
            <a:ext cx="1324400" cy="484800"/>
          </a:xfrm>
          <a:prstGeom prst="rect">
            <a:avLst/>
          </a:prstGeom>
        </p:spPr>
        <p:txBody>
          <a:bodyPr spcFirstLastPara="1" lIns="91425" tIns="91425" rIns="91425" bIns="91425" anchor="ctr">
            <a:noAutofit/>
          </a:bodyPr>
          <a:lstStyle>
            <a:lvl1pPr lvl="0" algn="ctr" rtl="0">
              <a:spcBef>
                <a:spcPts val="0"/>
              </a:spcBef>
              <a:spcAft>
                <a:spcPts val="0"/>
              </a:spcAft>
              <a:buSzPts val="1400"/>
              <a:buFont typeface="Arial"/>
              <a:buNone/>
              <a:defRPr sz="3000">
                <a:solidFill>
                  <a:schemeClr val="dk2"/>
                </a:solidFill>
              </a:defRPr>
            </a:lvl1pPr>
            <a:lvl2pPr lvl="1" algn="ctr" rtl="0">
              <a:spcBef>
                <a:spcPts val="0"/>
              </a:spcBef>
              <a:spcAft>
                <a:spcPts val="0"/>
              </a:spcAft>
              <a:buSzPts val="1400"/>
              <a:buNone/>
              <a:defRPr sz="1400"/>
            </a:lvl2pPr>
            <a:lvl3pPr lvl="2" algn="ctr" rtl="0">
              <a:spcBef>
                <a:spcPts val="0"/>
              </a:spcBef>
              <a:spcAft>
                <a:spcPts val="0"/>
              </a:spcAft>
              <a:buSzPts val="1400"/>
              <a:buNone/>
              <a:defRPr sz="1400"/>
            </a:lvl3pPr>
            <a:lvl4pPr lvl="3" algn="ctr" rtl="0">
              <a:spcBef>
                <a:spcPts val="0"/>
              </a:spcBef>
              <a:spcAft>
                <a:spcPts val="0"/>
              </a:spcAft>
              <a:buSzPts val="1400"/>
              <a:buNone/>
              <a:defRPr sz="1400"/>
            </a:lvl4pPr>
            <a:lvl5pPr lvl="4" algn="ctr" rtl="0">
              <a:spcBef>
                <a:spcPts val="0"/>
              </a:spcBef>
              <a:spcAft>
                <a:spcPts val="0"/>
              </a:spcAft>
              <a:buSzPts val="1400"/>
              <a:buNone/>
              <a:defRPr sz="1400"/>
            </a:lvl5pPr>
            <a:lvl6pPr lvl="5" algn="ctr" rtl="0">
              <a:spcBef>
                <a:spcPts val="0"/>
              </a:spcBef>
              <a:spcAft>
                <a:spcPts val="0"/>
              </a:spcAft>
              <a:buSzPts val="1400"/>
              <a:buNone/>
              <a:defRPr sz="1400"/>
            </a:lvl6pPr>
            <a:lvl7pPr lvl="6" algn="ctr" rtl="0">
              <a:spcBef>
                <a:spcPts val="0"/>
              </a:spcBef>
              <a:spcAft>
                <a:spcPts val="0"/>
              </a:spcAft>
              <a:buSzPts val="1400"/>
              <a:buNone/>
              <a:defRPr sz="1400"/>
            </a:lvl7pPr>
            <a:lvl8pPr lvl="7" algn="ctr" rtl="0">
              <a:spcBef>
                <a:spcPts val="0"/>
              </a:spcBef>
              <a:spcAft>
                <a:spcPts val="0"/>
              </a:spcAft>
              <a:buSzPts val="1400"/>
              <a:buNone/>
              <a:defRPr sz="1400"/>
            </a:lvl8pPr>
            <a:lvl9pPr lvl="8" algn="ctr" rtl="0">
              <a:spcBef>
                <a:spcPts val="0"/>
              </a:spcBef>
              <a:spcAft>
                <a:spcPts val="0"/>
              </a:spcAft>
              <a:buSzPts val="1400"/>
              <a:buNone/>
              <a:defRPr sz="1400"/>
            </a:lvl9pPr>
          </a:lstStyle>
          <a:p>
            <a:r>
              <a:rPr lang="en-US"/>
              <a:t>Click to edit Master title style</a:t>
            </a:r>
            <a:endParaRPr/>
          </a:p>
        </p:txBody>
      </p:sp>
      <p:sp>
        <p:nvSpPr>
          <p:cNvPr id="180" name="Google Shape;180;p13"/>
          <p:cNvSpPr txBox="1">
            <a:spLocks noGrp="1"/>
          </p:cNvSpPr>
          <p:nvPr>
            <p:ph type="title" idx="5"/>
          </p:nvPr>
        </p:nvSpPr>
        <p:spPr>
          <a:xfrm>
            <a:off x="1019385" y="4260567"/>
            <a:ext cx="1060800" cy="390000"/>
          </a:xfrm>
          <a:prstGeom prst="rect">
            <a:avLst/>
          </a:prstGeom>
        </p:spPr>
        <p:txBody>
          <a:bodyPr spcFirstLastPara="1" lIns="91425" tIns="91425" rIns="91425" bIns="91425" anchor="ctr">
            <a:noAutofit/>
          </a:bodyPr>
          <a:lstStyle>
            <a:lvl1pPr lvl="0" algn="ctr" rtl="0">
              <a:spcBef>
                <a:spcPts val="0"/>
              </a:spcBef>
              <a:spcAft>
                <a:spcPts val="0"/>
              </a:spcAft>
              <a:buSzPts val="1400"/>
              <a:buFont typeface="Arial"/>
              <a:buNone/>
              <a:defRPr sz="3000">
                <a:solidFill>
                  <a:schemeClr val="dk2"/>
                </a:solidFill>
              </a:defRPr>
            </a:lvl1pPr>
            <a:lvl2pPr lvl="1" algn="ctr" rtl="0">
              <a:spcBef>
                <a:spcPts val="0"/>
              </a:spcBef>
              <a:spcAft>
                <a:spcPts val="0"/>
              </a:spcAft>
              <a:buSzPts val="1400"/>
              <a:buNone/>
              <a:defRPr sz="1400"/>
            </a:lvl2pPr>
            <a:lvl3pPr lvl="2" algn="ctr" rtl="0">
              <a:spcBef>
                <a:spcPts val="0"/>
              </a:spcBef>
              <a:spcAft>
                <a:spcPts val="0"/>
              </a:spcAft>
              <a:buSzPts val="1400"/>
              <a:buNone/>
              <a:defRPr sz="1400"/>
            </a:lvl3pPr>
            <a:lvl4pPr lvl="3" algn="ctr" rtl="0">
              <a:spcBef>
                <a:spcPts val="0"/>
              </a:spcBef>
              <a:spcAft>
                <a:spcPts val="0"/>
              </a:spcAft>
              <a:buSzPts val="1400"/>
              <a:buNone/>
              <a:defRPr sz="1400"/>
            </a:lvl4pPr>
            <a:lvl5pPr lvl="4" algn="ctr" rtl="0">
              <a:spcBef>
                <a:spcPts val="0"/>
              </a:spcBef>
              <a:spcAft>
                <a:spcPts val="0"/>
              </a:spcAft>
              <a:buSzPts val="1400"/>
              <a:buNone/>
              <a:defRPr sz="1400"/>
            </a:lvl5pPr>
            <a:lvl6pPr lvl="5" algn="ctr" rtl="0">
              <a:spcBef>
                <a:spcPts val="0"/>
              </a:spcBef>
              <a:spcAft>
                <a:spcPts val="0"/>
              </a:spcAft>
              <a:buSzPts val="1400"/>
              <a:buNone/>
              <a:defRPr sz="1400"/>
            </a:lvl6pPr>
            <a:lvl7pPr lvl="6" algn="ctr" rtl="0">
              <a:spcBef>
                <a:spcPts val="0"/>
              </a:spcBef>
              <a:spcAft>
                <a:spcPts val="0"/>
              </a:spcAft>
              <a:buSzPts val="1400"/>
              <a:buNone/>
              <a:defRPr sz="1400"/>
            </a:lvl7pPr>
            <a:lvl8pPr lvl="7" algn="ctr" rtl="0">
              <a:spcBef>
                <a:spcPts val="0"/>
              </a:spcBef>
              <a:spcAft>
                <a:spcPts val="0"/>
              </a:spcAft>
              <a:buSzPts val="1400"/>
              <a:buNone/>
              <a:defRPr sz="1400"/>
            </a:lvl8pPr>
            <a:lvl9pPr lvl="8" algn="ctr" rtl="0">
              <a:spcBef>
                <a:spcPts val="0"/>
              </a:spcBef>
              <a:spcAft>
                <a:spcPts val="0"/>
              </a:spcAft>
              <a:buSzPts val="1400"/>
              <a:buNone/>
              <a:defRPr sz="1400"/>
            </a:lvl9pPr>
          </a:lstStyle>
          <a:p>
            <a:r>
              <a:rPr lang="en-US"/>
              <a:t>Click to edit Master title style</a:t>
            </a:r>
            <a:endParaRPr/>
          </a:p>
        </p:txBody>
      </p:sp>
      <p:sp>
        <p:nvSpPr>
          <p:cNvPr id="181" name="Google Shape;181;p13"/>
          <p:cNvSpPr txBox="1">
            <a:spLocks noGrp="1"/>
          </p:cNvSpPr>
          <p:nvPr>
            <p:ph type="subTitle" idx="6"/>
          </p:nvPr>
        </p:nvSpPr>
        <p:spPr>
          <a:xfrm>
            <a:off x="7983820" y="2024033"/>
            <a:ext cx="3257200" cy="304800"/>
          </a:xfrm>
          <a:prstGeom prst="rect">
            <a:avLst/>
          </a:prstGeom>
        </p:spPr>
        <p:txBody>
          <a:bodyPr spcFirstLastPara="1" lIns="91425" tIns="91425" rIns="91425" bIns="91425" anchor="ctr">
            <a:noAutofit/>
          </a:bodyPr>
          <a:lstStyle>
            <a:lvl1pPr lvl="0" rtl="0">
              <a:lnSpc>
                <a:spcPct val="100000"/>
              </a:lnSpc>
              <a:spcBef>
                <a:spcPts val="0"/>
              </a:spcBef>
              <a:spcAft>
                <a:spcPts val="0"/>
              </a:spcAft>
              <a:buSzPts val="1400"/>
              <a:buNone/>
              <a:defRPr sz="2400" b="1">
                <a:solidFill>
                  <a:schemeClr val="accent2"/>
                </a:solidFill>
                <a:latin typeface="Quicksand"/>
                <a:ea typeface="Quicksand"/>
                <a:cs typeface="Quicksand"/>
                <a:sym typeface="Quicksand"/>
              </a:defRPr>
            </a:lvl1pPr>
            <a:lvl2pPr lvl="1" algn="ctr" rtl="0">
              <a:lnSpc>
                <a:spcPct val="100000"/>
              </a:lnSpc>
              <a:spcBef>
                <a:spcPts val="120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2" name="Google Shape;182;p13"/>
          <p:cNvSpPr txBox="1">
            <a:spLocks noGrp="1"/>
          </p:cNvSpPr>
          <p:nvPr>
            <p:ph type="subTitle" idx="7"/>
          </p:nvPr>
        </p:nvSpPr>
        <p:spPr>
          <a:xfrm>
            <a:off x="7983820" y="2514560"/>
            <a:ext cx="3253200" cy="530800"/>
          </a:xfrm>
          <a:prstGeom prst="rect">
            <a:avLst/>
          </a:prstGeom>
        </p:spPr>
        <p:txBody>
          <a:bodyPr spcFirstLastPara="1" lIns="91425" tIns="91425" rIns="91425" bIns="91425" anchor="ctr">
            <a:noAutofit/>
          </a:bodyPr>
          <a:lstStyle>
            <a:lvl1pPr lvl="0"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3" name="Google Shape;183;p13"/>
          <p:cNvSpPr txBox="1">
            <a:spLocks noGrp="1"/>
          </p:cNvSpPr>
          <p:nvPr>
            <p:ph type="subTitle" idx="8"/>
          </p:nvPr>
        </p:nvSpPr>
        <p:spPr>
          <a:xfrm>
            <a:off x="7983820" y="3941757"/>
            <a:ext cx="3257200" cy="304800"/>
          </a:xfrm>
          <a:prstGeom prst="rect">
            <a:avLst/>
          </a:prstGeom>
        </p:spPr>
        <p:txBody>
          <a:bodyPr spcFirstLastPara="1" lIns="91425" tIns="91425" rIns="91425" bIns="91425" anchor="ctr">
            <a:noAutofit/>
          </a:bodyPr>
          <a:lstStyle>
            <a:lvl1pPr lvl="0" rtl="0">
              <a:lnSpc>
                <a:spcPct val="100000"/>
              </a:lnSpc>
              <a:spcBef>
                <a:spcPts val="0"/>
              </a:spcBef>
              <a:spcAft>
                <a:spcPts val="0"/>
              </a:spcAft>
              <a:buSzPts val="1400"/>
              <a:buNone/>
              <a:defRPr sz="2400" b="1">
                <a:solidFill>
                  <a:schemeClr val="accent2"/>
                </a:solidFill>
                <a:latin typeface="Quicksand"/>
                <a:ea typeface="Quicksand"/>
                <a:cs typeface="Quicksand"/>
                <a:sym typeface="Quicksand"/>
              </a:defRPr>
            </a:lvl1pPr>
            <a:lvl2pPr lvl="1" algn="ctr" rtl="0">
              <a:lnSpc>
                <a:spcPct val="100000"/>
              </a:lnSpc>
              <a:spcBef>
                <a:spcPts val="120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4" name="Google Shape;184;p13"/>
          <p:cNvSpPr txBox="1">
            <a:spLocks noGrp="1"/>
          </p:cNvSpPr>
          <p:nvPr>
            <p:ph type="subTitle" idx="9"/>
          </p:nvPr>
        </p:nvSpPr>
        <p:spPr>
          <a:xfrm>
            <a:off x="7983820" y="4427667"/>
            <a:ext cx="3253200" cy="536400"/>
          </a:xfrm>
          <a:prstGeom prst="rect">
            <a:avLst/>
          </a:prstGeom>
        </p:spPr>
        <p:txBody>
          <a:bodyPr spcFirstLastPara="1" lIns="91425" tIns="91425" rIns="91425" bIns="91425" anchor="ctr">
            <a:noAutofit/>
          </a:bodyPr>
          <a:lstStyle>
            <a:lvl1pPr lvl="0" rtl="0">
              <a:lnSpc>
                <a:spcPct val="100000"/>
              </a:lnSpc>
              <a:spcBef>
                <a:spcPts val="0"/>
              </a:spcBef>
              <a:spcAft>
                <a:spcPts val="0"/>
              </a:spcAft>
              <a:buSzPts val="1400"/>
              <a:buNone/>
              <a:defRPr sz="14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5" name="Google Shape;185;p13"/>
          <p:cNvSpPr txBox="1">
            <a:spLocks noGrp="1"/>
          </p:cNvSpPr>
          <p:nvPr>
            <p:ph type="title" idx="13"/>
          </p:nvPr>
        </p:nvSpPr>
        <p:spPr>
          <a:xfrm>
            <a:off x="6576785" y="2348933"/>
            <a:ext cx="1062800" cy="390000"/>
          </a:xfrm>
          <a:prstGeom prst="rect">
            <a:avLst/>
          </a:prstGeom>
        </p:spPr>
        <p:txBody>
          <a:bodyPr spcFirstLastPara="1" lIns="91425" tIns="91425" rIns="91425" bIns="91425" anchor="ctr">
            <a:noAutofit/>
          </a:bodyPr>
          <a:lstStyle>
            <a:lvl1pPr lvl="0" algn="ctr" rtl="0">
              <a:spcBef>
                <a:spcPts val="0"/>
              </a:spcBef>
              <a:spcAft>
                <a:spcPts val="0"/>
              </a:spcAft>
              <a:buSzPts val="1400"/>
              <a:buFont typeface="Arial"/>
              <a:buNone/>
              <a:defRPr sz="3000">
                <a:solidFill>
                  <a:schemeClr val="dk2"/>
                </a:solidFill>
              </a:defRPr>
            </a:lvl1pPr>
            <a:lvl2pPr lvl="1" algn="ctr" rtl="0">
              <a:spcBef>
                <a:spcPts val="0"/>
              </a:spcBef>
              <a:spcAft>
                <a:spcPts val="0"/>
              </a:spcAft>
              <a:buSzPts val="1400"/>
              <a:buNone/>
              <a:defRPr sz="1400"/>
            </a:lvl2pPr>
            <a:lvl3pPr lvl="2" algn="ctr" rtl="0">
              <a:spcBef>
                <a:spcPts val="0"/>
              </a:spcBef>
              <a:spcAft>
                <a:spcPts val="0"/>
              </a:spcAft>
              <a:buSzPts val="1400"/>
              <a:buNone/>
              <a:defRPr sz="1400"/>
            </a:lvl3pPr>
            <a:lvl4pPr lvl="3" algn="ctr" rtl="0">
              <a:spcBef>
                <a:spcPts val="0"/>
              </a:spcBef>
              <a:spcAft>
                <a:spcPts val="0"/>
              </a:spcAft>
              <a:buSzPts val="1400"/>
              <a:buNone/>
              <a:defRPr sz="1400"/>
            </a:lvl4pPr>
            <a:lvl5pPr lvl="4" algn="ctr" rtl="0">
              <a:spcBef>
                <a:spcPts val="0"/>
              </a:spcBef>
              <a:spcAft>
                <a:spcPts val="0"/>
              </a:spcAft>
              <a:buSzPts val="1400"/>
              <a:buNone/>
              <a:defRPr sz="1400"/>
            </a:lvl5pPr>
            <a:lvl6pPr lvl="5" algn="ctr" rtl="0">
              <a:spcBef>
                <a:spcPts val="0"/>
              </a:spcBef>
              <a:spcAft>
                <a:spcPts val="0"/>
              </a:spcAft>
              <a:buSzPts val="1400"/>
              <a:buNone/>
              <a:defRPr sz="1400"/>
            </a:lvl6pPr>
            <a:lvl7pPr lvl="6" algn="ctr" rtl="0">
              <a:spcBef>
                <a:spcPts val="0"/>
              </a:spcBef>
              <a:spcAft>
                <a:spcPts val="0"/>
              </a:spcAft>
              <a:buSzPts val="1400"/>
              <a:buNone/>
              <a:defRPr sz="1400"/>
            </a:lvl7pPr>
            <a:lvl8pPr lvl="7" algn="ctr" rtl="0">
              <a:spcBef>
                <a:spcPts val="0"/>
              </a:spcBef>
              <a:spcAft>
                <a:spcPts val="0"/>
              </a:spcAft>
              <a:buSzPts val="1400"/>
              <a:buNone/>
              <a:defRPr sz="1400"/>
            </a:lvl8pPr>
            <a:lvl9pPr lvl="8" algn="ctr" rtl="0">
              <a:spcBef>
                <a:spcPts val="0"/>
              </a:spcBef>
              <a:spcAft>
                <a:spcPts val="0"/>
              </a:spcAft>
              <a:buSzPts val="1400"/>
              <a:buNone/>
              <a:defRPr sz="1400"/>
            </a:lvl9pPr>
          </a:lstStyle>
          <a:p>
            <a:r>
              <a:rPr lang="en-US"/>
              <a:t>Click to edit Master title style</a:t>
            </a:r>
            <a:endParaRPr/>
          </a:p>
        </p:txBody>
      </p:sp>
      <p:sp>
        <p:nvSpPr>
          <p:cNvPr id="186" name="Google Shape;186;p13"/>
          <p:cNvSpPr txBox="1">
            <a:spLocks noGrp="1"/>
          </p:cNvSpPr>
          <p:nvPr>
            <p:ph type="title" idx="14"/>
          </p:nvPr>
        </p:nvSpPr>
        <p:spPr>
          <a:xfrm>
            <a:off x="6575585" y="4260567"/>
            <a:ext cx="1065200" cy="390000"/>
          </a:xfrm>
          <a:prstGeom prst="rect">
            <a:avLst/>
          </a:prstGeom>
        </p:spPr>
        <p:txBody>
          <a:bodyPr spcFirstLastPara="1" lIns="91425" tIns="91425" rIns="91425" bIns="91425" anchor="ctr">
            <a:noAutofit/>
          </a:bodyPr>
          <a:lstStyle>
            <a:lvl1pPr lvl="0" algn="ctr" rtl="0">
              <a:spcBef>
                <a:spcPts val="0"/>
              </a:spcBef>
              <a:spcAft>
                <a:spcPts val="0"/>
              </a:spcAft>
              <a:buSzPts val="1400"/>
              <a:buFont typeface="Arial"/>
              <a:buNone/>
              <a:defRPr sz="3000">
                <a:solidFill>
                  <a:schemeClr val="dk2"/>
                </a:solidFill>
              </a:defRPr>
            </a:lvl1pPr>
            <a:lvl2pPr lvl="1" algn="ctr" rtl="0">
              <a:spcBef>
                <a:spcPts val="0"/>
              </a:spcBef>
              <a:spcAft>
                <a:spcPts val="0"/>
              </a:spcAft>
              <a:buSzPts val="1400"/>
              <a:buNone/>
              <a:defRPr sz="1400"/>
            </a:lvl2pPr>
            <a:lvl3pPr lvl="2" algn="ctr" rtl="0">
              <a:spcBef>
                <a:spcPts val="0"/>
              </a:spcBef>
              <a:spcAft>
                <a:spcPts val="0"/>
              </a:spcAft>
              <a:buSzPts val="1400"/>
              <a:buNone/>
              <a:defRPr sz="1400"/>
            </a:lvl3pPr>
            <a:lvl4pPr lvl="3" algn="ctr" rtl="0">
              <a:spcBef>
                <a:spcPts val="0"/>
              </a:spcBef>
              <a:spcAft>
                <a:spcPts val="0"/>
              </a:spcAft>
              <a:buSzPts val="1400"/>
              <a:buNone/>
              <a:defRPr sz="1400"/>
            </a:lvl4pPr>
            <a:lvl5pPr lvl="4" algn="ctr" rtl="0">
              <a:spcBef>
                <a:spcPts val="0"/>
              </a:spcBef>
              <a:spcAft>
                <a:spcPts val="0"/>
              </a:spcAft>
              <a:buSzPts val="1400"/>
              <a:buNone/>
              <a:defRPr sz="1400"/>
            </a:lvl5pPr>
            <a:lvl6pPr lvl="5" algn="ctr" rtl="0">
              <a:spcBef>
                <a:spcPts val="0"/>
              </a:spcBef>
              <a:spcAft>
                <a:spcPts val="0"/>
              </a:spcAft>
              <a:buSzPts val="1400"/>
              <a:buNone/>
              <a:defRPr sz="1400"/>
            </a:lvl6pPr>
            <a:lvl7pPr lvl="6" algn="ctr" rtl="0">
              <a:spcBef>
                <a:spcPts val="0"/>
              </a:spcBef>
              <a:spcAft>
                <a:spcPts val="0"/>
              </a:spcAft>
              <a:buSzPts val="1400"/>
              <a:buNone/>
              <a:defRPr sz="1400"/>
            </a:lvl7pPr>
            <a:lvl8pPr lvl="7" algn="ctr" rtl="0">
              <a:spcBef>
                <a:spcPts val="0"/>
              </a:spcBef>
              <a:spcAft>
                <a:spcPts val="0"/>
              </a:spcAft>
              <a:buSzPts val="1400"/>
              <a:buNone/>
              <a:defRPr sz="1400"/>
            </a:lvl8pPr>
            <a:lvl9pPr lvl="8" algn="ctr" rtl="0">
              <a:spcBef>
                <a:spcPts val="0"/>
              </a:spcBef>
              <a:spcAft>
                <a:spcPts val="0"/>
              </a:spcAft>
              <a:buSzPts val="1400"/>
              <a:buNone/>
              <a:defRPr sz="1400"/>
            </a:lvl9pPr>
          </a:lstStyle>
          <a:p>
            <a:r>
              <a:rPr lang="en-US"/>
              <a:t>Click to edit Master title style</a:t>
            </a:r>
            <a:endParaRPr/>
          </a:p>
        </p:txBody>
      </p:sp>
      <p:sp>
        <p:nvSpPr>
          <p:cNvPr id="187" name="Google Shape;187;p13"/>
          <p:cNvSpPr txBox="1">
            <a:spLocks noGrp="1"/>
          </p:cNvSpPr>
          <p:nvPr>
            <p:ph type="title" idx="15"/>
          </p:nvPr>
        </p:nvSpPr>
        <p:spPr>
          <a:xfrm>
            <a:off x="1006000" y="710200"/>
            <a:ext cx="10180000" cy="577600"/>
          </a:xfrm>
          <a:prstGeom prst="rect">
            <a:avLst/>
          </a:prstGeom>
        </p:spPr>
        <p:txBody>
          <a:bodyPr spcFirstLastPara="1" lIns="91425" tIns="91425" rIns="91425" bIns="91425">
            <a:noAutofit/>
          </a:bodyPr>
          <a:lstStyle>
            <a:lvl1pPr lvl="0" algn="ctr" rtl="0">
              <a:spcBef>
                <a:spcPts val="0"/>
              </a:spcBef>
              <a:spcAft>
                <a:spcPts val="0"/>
              </a:spcAft>
              <a:buClr>
                <a:schemeClr val="lt1"/>
              </a:buClr>
              <a:buSzPts val="2700"/>
              <a:buNone/>
              <a:defRPr sz="2748">
                <a:solidFill>
                  <a:schemeClr val="accent2"/>
                </a:solidFill>
              </a:defRPr>
            </a:lvl1pPr>
            <a:lvl2pPr lvl="1" algn="ctr" rtl="0">
              <a:spcBef>
                <a:spcPts val="0"/>
              </a:spcBef>
              <a:spcAft>
                <a:spcPts val="0"/>
              </a:spcAft>
              <a:buClr>
                <a:schemeClr val="lt1"/>
              </a:buClr>
              <a:buSzPts val="2800"/>
              <a:buNone/>
              <a:defRPr>
                <a:solidFill>
                  <a:schemeClr val="lt1"/>
                </a:solidFill>
              </a:defRPr>
            </a:lvl2pPr>
            <a:lvl3pPr lvl="2" algn="ctr" rtl="0">
              <a:spcBef>
                <a:spcPts val="0"/>
              </a:spcBef>
              <a:spcAft>
                <a:spcPts val="0"/>
              </a:spcAft>
              <a:buClr>
                <a:schemeClr val="lt1"/>
              </a:buClr>
              <a:buSzPts val="2800"/>
              <a:buNone/>
              <a:defRPr>
                <a:solidFill>
                  <a:schemeClr val="lt1"/>
                </a:solidFill>
              </a:defRPr>
            </a:lvl3pPr>
            <a:lvl4pPr lvl="3" algn="ctr" rtl="0">
              <a:spcBef>
                <a:spcPts val="0"/>
              </a:spcBef>
              <a:spcAft>
                <a:spcPts val="0"/>
              </a:spcAft>
              <a:buClr>
                <a:schemeClr val="lt1"/>
              </a:buClr>
              <a:buSzPts val="2800"/>
              <a:buNone/>
              <a:defRPr>
                <a:solidFill>
                  <a:schemeClr val="lt1"/>
                </a:solidFill>
              </a:defRPr>
            </a:lvl4pPr>
            <a:lvl5pPr lvl="4" algn="ctr" rtl="0">
              <a:spcBef>
                <a:spcPts val="0"/>
              </a:spcBef>
              <a:spcAft>
                <a:spcPts val="0"/>
              </a:spcAft>
              <a:buClr>
                <a:schemeClr val="lt1"/>
              </a:buClr>
              <a:buSzPts val="2800"/>
              <a:buNone/>
              <a:defRPr>
                <a:solidFill>
                  <a:schemeClr val="lt1"/>
                </a:solidFill>
              </a:defRPr>
            </a:lvl5pPr>
            <a:lvl6pPr lvl="5" algn="ctr" rtl="0">
              <a:spcBef>
                <a:spcPts val="0"/>
              </a:spcBef>
              <a:spcAft>
                <a:spcPts val="0"/>
              </a:spcAft>
              <a:buClr>
                <a:schemeClr val="lt1"/>
              </a:buClr>
              <a:buSzPts val="2800"/>
              <a:buNone/>
              <a:defRPr>
                <a:solidFill>
                  <a:schemeClr val="lt1"/>
                </a:solidFill>
              </a:defRPr>
            </a:lvl6pPr>
            <a:lvl7pPr lvl="6" algn="ctr" rtl="0">
              <a:spcBef>
                <a:spcPts val="0"/>
              </a:spcBef>
              <a:spcAft>
                <a:spcPts val="0"/>
              </a:spcAft>
              <a:buClr>
                <a:schemeClr val="lt1"/>
              </a:buClr>
              <a:buSzPts val="2800"/>
              <a:buNone/>
              <a:defRPr>
                <a:solidFill>
                  <a:schemeClr val="lt1"/>
                </a:solidFill>
              </a:defRPr>
            </a:lvl7pPr>
            <a:lvl8pPr lvl="7" algn="ctr" rtl="0">
              <a:spcBef>
                <a:spcPts val="0"/>
              </a:spcBef>
              <a:spcAft>
                <a:spcPts val="0"/>
              </a:spcAft>
              <a:buClr>
                <a:schemeClr val="lt1"/>
              </a:buClr>
              <a:buSzPts val="2800"/>
              <a:buNone/>
              <a:defRPr>
                <a:solidFill>
                  <a:schemeClr val="lt1"/>
                </a:solidFill>
              </a:defRPr>
            </a:lvl8pPr>
            <a:lvl9pPr lvl="8" algn="ctr" rtl="0">
              <a:spcBef>
                <a:spcPts val="0"/>
              </a:spcBef>
              <a:spcAft>
                <a:spcPts val="0"/>
              </a:spcAft>
              <a:buClr>
                <a:schemeClr val="lt1"/>
              </a:buClr>
              <a:buSzPts val="2800"/>
              <a:buNone/>
              <a:defRPr>
                <a:solidFill>
                  <a:schemeClr val="lt1"/>
                </a:solidFill>
              </a:defRPr>
            </a:lvl9pPr>
          </a:lstStyle>
          <a:p>
            <a:endParaRPr/>
          </a:p>
        </p:txBody>
      </p:sp>
    </p:spTree>
    <p:extLst>
      <p:ext uri="{BB962C8B-B14F-4D97-AF65-F5344CB8AC3E}">
        <p14:creationId xmlns:p14="http://schemas.microsoft.com/office/powerpoint/2010/main" val="121872557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22"/>
        <p:cNvGrpSpPr/>
        <p:nvPr/>
      </p:nvGrpSpPr>
      <p:grpSpPr>
        <a:xfrm>
          <a:off x="0" y="0"/>
          <a:ext cx="0" cy="0"/>
          <a:chOff x="0" y="0"/>
          <a:chExt cx="0" cy="0"/>
        </a:xfrm>
      </p:grpSpPr>
      <p:sp>
        <p:nvSpPr>
          <p:cNvPr id="23" name="Google Shape;23;p3"/>
          <p:cNvSpPr txBox="1">
            <a:spLocks noGrp="1"/>
          </p:cNvSpPr>
          <p:nvPr>
            <p:ph type="ctrTitle"/>
          </p:nvPr>
        </p:nvSpPr>
        <p:spPr>
          <a:xfrm>
            <a:off x="3721200" y="3427200"/>
            <a:ext cx="4749600" cy="912000"/>
          </a:xfrm>
          <a:prstGeom prst="rect">
            <a:avLst/>
          </a:prstGeom>
        </p:spPr>
        <p:txBody>
          <a:bodyPr spcFirstLastPara="1" lIns="91425" tIns="91425" rIns="91425" bIns="91425" anchor="b">
            <a:noAutofit/>
          </a:bodyPr>
          <a:lstStyle>
            <a:lvl1pPr lvl="0" algn="ctr" rtl="0">
              <a:spcBef>
                <a:spcPts val="0"/>
              </a:spcBef>
              <a:spcAft>
                <a:spcPts val="0"/>
              </a:spcAft>
              <a:buClr>
                <a:schemeClr val="accent2"/>
              </a:buClr>
              <a:buSzPts val="5000"/>
              <a:buNone/>
              <a:defRPr sz="4000">
                <a:solidFill>
                  <a:schemeClr val="accent2"/>
                </a:solidFill>
              </a:defRPr>
            </a:lvl1pPr>
            <a:lvl2pPr lvl="1" algn="ctr" rtl="0">
              <a:spcBef>
                <a:spcPts val="0"/>
              </a:spcBef>
              <a:spcAft>
                <a:spcPts val="0"/>
              </a:spcAft>
              <a:buClr>
                <a:schemeClr val="accent2"/>
              </a:buClr>
              <a:buSzPts val="5000"/>
              <a:buNone/>
              <a:defRPr sz="5000">
                <a:solidFill>
                  <a:schemeClr val="accent2"/>
                </a:solidFill>
              </a:defRPr>
            </a:lvl2pPr>
            <a:lvl3pPr lvl="2" algn="ctr" rtl="0">
              <a:spcBef>
                <a:spcPts val="0"/>
              </a:spcBef>
              <a:spcAft>
                <a:spcPts val="0"/>
              </a:spcAft>
              <a:buClr>
                <a:schemeClr val="accent2"/>
              </a:buClr>
              <a:buSzPts val="5000"/>
              <a:buNone/>
              <a:defRPr sz="5000">
                <a:solidFill>
                  <a:schemeClr val="accent2"/>
                </a:solidFill>
              </a:defRPr>
            </a:lvl3pPr>
            <a:lvl4pPr lvl="3" algn="ctr" rtl="0">
              <a:spcBef>
                <a:spcPts val="0"/>
              </a:spcBef>
              <a:spcAft>
                <a:spcPts val="0"/>
              </a:spcAft>
              <a:buClr>
                <a:schemeClr val="accent2"/>
              </a:buClr>
              <a:buSzPts val="5000"/>
              <a:buNone/>
              <a:defRPr sz="5000">
                <a:solidFill>
                  <a:schemeClr val="accent2"/>
                </a:solidFill>
              </a:defRPr>
            </a:lvl4pPr>
            <a:lvl5pPr lvl="4" algn="ctr" rtl="0">
              <a:spcBef>
                <a:spcPts val="0"/>
              </a:spcBef>
              <a:spcAft>
                <a:spcPts val="0"/>
              </a:spcAft>
              <a:buClr>
                <a:schemeClr val="accent2"/>
              </a:buClr>
              <a:buSzPts val="5000"/>
              <a:buNone/>
              <a:defRPr sz="5000">
                <a:solidFill>
                  <a:schemeClr val="accent2"/>
                </a:solidFill>
              </a:defRPr>
            </a:lvl5pPr>
            <a:lvl6pPr lvl="5" algn="ctr" rtl="0">
              <a:spcBef>
                <a:spcPts val="0"/>
              </a:spcBef>
              <a:spcAft>
                <a:spcPts val="0"/>
              </a:spcAft>
              <a:buClr>
                <a:schemeClr val="accent2"/>
              </a:buClr>
              <a:buSzPts val="5000"/>
              <a:buNone/>
              <a:defRPr sz="5000">
                <a:solidFill>
                  <a:schemeClr val="accent2"/>
                </a:solidFill>
              </a:defRPr>
            </a:lvl6pPr>
            <a:lvl7pPr lvl="6" algn="ctr" rtl="0">
              <a:spcBef>
                <a:spcPts val="0"/>
              </a:spcBef>
              <a:spcAft>
                <a:spcPts val="0"/>
              </a:spcAft>
              <a:buClr>
                <a:schemeClr val="accent2"/>
              </a:buClr>
              <a:buSzPts val="5000"/>
              <a:buNone/>
              <a:defRPr sz="5000">
                <a:solidFill>
                  <a:schemeClr val="accent2"/>
                </a:solidFill>
              </a:defRPr>
            </a:lvl7pPr>
            <a:lvl8pPr lvl="7" algn="ctr" rtl="0">
              <a:spcBef>
                <a:spcPts val="0"/>
              </a:spcBef>
              <a:spcAft>
                <a:spcPts val="0"/>
              </a:spcAft>
              <a:buClr>
                <a:schemeClr val="accent2"/>
              </a:buClr>
              <a:buSzPts val="5000"/>
              <a:buNone/>
              <a:defRPr sz="5000">
                <a:solidFill>
                  <a:schemeClr val="accent2"/>
                </a:solidFill>
              </a:defRPr>
            </a:lvl8pPr>
            <a:lvl9pPr lvl="8" algn="ctr" rtl="0">
              <a:spcBef>
                <a:spcPts val="0"/>
              </a:spcBef>
              <a:spcAft>
                <a:spcPts val="0"/>
              </a:spcAft>
              <a:buClr>
                <a:schemeClr val="accent2"/>
              </a:buClr>
              <a:buSzPts val="5000"/>
              <a:buNone/>
              <a:defRPr sz="5000">
                <a:solidFill>
                  <a:schemeClr val="accent2"/>
                </a:solidFill>
              </a:defRPr>
            </a:lvl9pPr>
          </a:lstStyle>
          <a:p>
            <a:endParaRPr/>
          </a:p>
        </p:txBody>
      </p:sp>
      <p:sp>
        <p:nvSpPr>
          <p:cNvPr id="24" name="Google Shape;24;p3"/>
          <p:cNvSpPr txBox="1">
            <a:spLocks noGrp="1"/>
          </p:cNvSpPr>
          <p:nvPr>
            <p:ph type="title" idx="2"/>
          </p:nvPr>
        </p:nvSpPr>
        <p:spPr>
          <a:xfrm>
            <a:off x="4662400" y="1521700"/>
            <a:ext cx="2867200" cy="1122400"/>
          </a:xfrm>
          <a:prstGeom prst="rect">
            <a:avLst/>
          </a:prstGeom>
        </p:spPr>
        <p:txBody>
          <a:bodyPr spcFirstLastPara="1" lIns="91425" tIns="91425" rIns="91425" bIns="91425" anchor="ctr">
            <a:noAutofit/>
          </a:bodyPr>
          <a:lstStyle>
            <a:lvl1pPr lvl="0" algn="ctr" rtl="0">
              <a:spcBef>
                <a:spcPts val="0"/>
              </a:spcBef>
              <a:spcAft>
                <a:spcPts val="0"/>
              </a:spcAft>
              <a:buClr>
                <a:schemeClr val="lt1"/>
              </a:buClr>
              <a:buSzPts val="7000"/>
              <a:buNone/>
              <a:defRPr sz="9000">
                <a:solidFill>
                  <a:schemeClr val="dk2"/>
                </a:solidFill>
              </a:defRPr>
            </a:lvl1pPr>
            <a:lvl2pPr lvl="1" rtl="0">
              <a:spcBef>
                <a:spcPts val="0"/>
              </a:spcBef>
              <a:spcAft>
                <a:spcPts val="0"/>
              </a:spcAft>
              <a:buClr>
                <a:schemeClr val="lt1"/>
              </a:buClr>
              <a:buSzPts val="7000"/>
              <a:buNone/>
              <a:defRPr sz="7000">
                <a:solidFill>
                  <a:schemeClr val="lt1"/>
                </a:solidFill>
              </a:defRPr>
            </a:lvl2pPr>
            <a:lvl3pPr lvl="2" rtl="0">
              <a:spcBef>
                <a:spcPts val="0"/>
              </a:spcBef>
              <a:spcAft>
                <a:spcPts val="0"/>
              </a:spcAft>
              <a:buClr>
                <a:schemeClr val="lt1"/>
              </a:buClr>
              <a:buSzPts val="7000"/>
              <a:buNone/>
              <a:defRPr sz="7000">
                <a:solidFill>
                  <a:schemeClr val="lt1"/>
                </a:solidFill>
              </a:defRPr>
            </a:lvl3pPr>
            <a:lvl4pPr lvl="3" rtl="0">
              <a:spcBef>
                <a:spcPts val="0"/>
              </a:spcBef>
              <a:spcAft>
                <a:spcPts val="0"/>
              </a:spcAft>
              <a:buClr>
                <a:schemeClr val="lt1"/>
              </a:buClr>
              <a:buSzPts val="7000"/>
              <a:buNone/>
              <a:defRPr sz="7000">
                <a:solidFill>
                  <a:schemeClr val="lt1"/>
                </a:solidFill>
              </a:defRPr>
            </a:lvl4pPr>
            <a:lvl5pPr lvl="4" rtl="0">
              <a:spcBef>
                <a:spcPts val="0"/>
              </a:spcBef>
              <a:spcAft>
                <a:spcPts val="0"/>
              </a:spcAft>
              <a:buClr>
                <a:schemeClr val="lt1"/>
              </a:buClr>
              <a:buSzPts val="7000"/>
              <a:buNone/>
              <a:defRPr sz="7000">
                <a:solidFill>
                  <a:schemeClr val="lt1"/>
                </a:solidFill>
              </a:defRPr>
            </a:lvl5pPr>
            <a:lvl6pPr lvl="5" rtl="0">
              <a:spcBef>
                <a:spcPts val="0"/>
              </a:spcBef>
              <a:spcAft>
                <a:spcPts val="0"/>
              </a:spcAft>
              <a:buClr>
                <a:schemeClr val="lt1"/>
              </a:buClr>
              <a:buSzPts val="7000"/>
              <a:buNone/>
              <a:defRPr sz="7000">
                <a:solidFill>
                  <a:schemeClr val="lt1"/>
                </a:solidFill>
              </a:defRPr>
            </a:lvl6pPr>
            <a:lvl7pPr lvl="6" rtl="0">
              <a:spcBef>
                <a:spcPts val="0"/>
              </a:spcBef>
              <a:spcAft>
                <a:spcPts val="0"/>
              </a:spcAft>
              <a:buClr>
                <a:schemeClr val="lt1"/>
              </a:buClr>
              <a:buSzPts val="7000"/>
              <a:buNone/>
              <a:defRPr sz="7000">
                <a:solidFill>
                  <a:schemeClr val="lt1"/>
                </a:solidFill>
              </a:defRPr>
            </a:lvl7pPr>
            <a:lvl8pPr lvl="7" rtl="0">
              <a:spcBef>
                <a:spcPts val="0"/>
              </a:spcBef>
              <a:spcAft>
                <a:spcPts val="0"/>
              </a:spcAft>
              <a:buClr>
                <a:schemeClr val="lt1"/>
              </a:buClr>
              <a:buSzPts val="7000"/>
              <a:buNone/>
              <a:defRPr sz="7000">
                <a:solidFill>
                  <a:schemeClr val="lt1"/>
                </a:solidFill>
              </a:defRPr>
            </a:lvl8pPr>
            <a:lvl9pPr lvl="8" rtl="0">
              <a:spcBef>
                <a:spcPts val="0"/>
              </a:spcBef>
              <a:spcAft>
                <a:spcPts val="0"/>
              </a:spcAft>
              <a:buClr>
                <a:schemeClr val="lt1"/>
              </a:buClr>
              <a:buSzPts val="7000"/>
              <a:buNone/>
              <a:defRPr sz="7000">
                <a:solidFill>
                  <a:schemeClr val="lt1"/>
                </a:solidFill>
              </a:defRPr>
            </a:lvl9pPr>
          </a:lstStyle>
          <a:p>
            <a:r>
              <a:rPr lang="en-US"/>
              <a:t>Click to edit Master title style</a:t>
            </a:r>
            <a:endParaRPr/>
          </a:p>
        </p:txBody>
      </p:sp>
      <p:sp>
        <p:nvSpPr>
          <p:cNvPr id="25" name="Google Shape;25;p3"/>
          <p:cNvSpPr txBox="1">
            <a:spLocks noGrp="1"/>
          </p:cNvSpPr>
          <p:nvPr>
            <p:ph type="subTitle" idx="1"/>
          </p:nvPr>
        </p:nvSpPr>
        <p:spPr>
          <a:xfrm>
            <a:off x="3721200" y="4728400"/>
            <a:ext cx="4749600" cy="763200"/>
          </a:xfrm>
          <a:prstGeom prst="rect">
            <a:avLst/>
          </a:prstGeom>
        </p:spPr>
        <p:txBody>
          <a:bodyPr spcFirstLastPara="1" lIns="91425" tIns="91425" rIns="91425" bIns="91425">
            <a:noAutofit/>
          </a:bodyPr>
          <a:lstStyle>
            <a:lvl1pPr lvl="0" algn="ctr" rtl="0">
              <a:lnSpc>
                <a:spcPct val="100000"/>
              </a:lnSpc>
              <a:spcBef>
                <a:spcPts val="0"/>
              </a:spcBef>
              <a:spcAft>
                <a:spcPts val="0"/>
              </a:spcAft>
              <a:buSzPts val="2000"/>
              <a:buNone/>
              <a:defRPr>
                <a:solidFill>
                  <a:schemeClr val="accent2"/>
                </a:solidFill>
              </a:defRPr>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extLst>
      <p:ext uri="{BB962C8B-B14F-4D97-AF65-F5344CB8AC3E}">
        <p14:creationId xmlns:p14="http://schemas.microsoft.com/office/powerpoint/2010/main" val="8229791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PhAnim="0" userDrawn="1">
  <p:cSld name="Tiêu đề và Nội dun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3200" y="68627"/>
            <a:ext cx="11785600" cy="617173"/>
          </a:xfrm>
        </p:spPr>
        <p:txBody>
          <a:bodyPr>
            <a:noAutofit/>
          </a:bodyPr>
          <a:lstStyle>
            <a:lvl1pPr>
              <a:defRPr sz="3733">
                <a:solidFill>
                  <a:schemeClr val="accent6">
                    <a:lumMod val="50000"/>
                  </a:schemeClr>
                </a:solidFill>
                <a:effectLst>
                  <a:outerShdw blurRad="38100" dist="38100" dir="2700000" algn="tl">
                    <a:srgbClr val="000000">
                      <a:alpha val="43137"/>
                    </a:srgbClr>
                  </a:outerShdw>
                </a:effectLst>
                <a:latin typeface="UTM Swiss Condensed" pitchFamily="2" charset="-93"/>
                <a:cs typeface="Arial" pitchFamily="34" charset="0"/>
              </a:defRPr>
            </a:lvl1pPr>
          </a:lstStyle>
          <a:p>
            <a:r>
              <a:rPr lang="en-US"/>
              <a:t>&lt;Thông tin chung về học phần&gt;</a:t>
            </a:r>
            <a:endParaRPr lang="vi-VN"/>
          </a:p>
        </p:txBody>
      </p:sp>
      <p:sp>
        <p:nvSpPr>
          <p:cNvPr id="3" name="Content Placeholder 2"/>
          <p:cNvSpPr>
            <a:spLocks noGrp="1"/>
          </p:cNvSpPr>
          <p:nvPr>
            <p:ph idx="1"/>
          </p:nvPr>
        </p:nvSpPr>
        <p:spPr>
          <a:xfrm>
            <a:off x="203200" y="787400"/>
            <a:ext cx="11653440" cy="5425909"/>
          </a:xfrm>
        </p:spPr>
        <p:txBody>
          <a:bodyPr>
            <a:normAutofit/>
          </a:bodyPr>
          <a:lstStyle>
            <a:lvl1pPr algn="just">
              <a:lnSpc>
                <a:spcPct val="110000"/>
              </a:lnSpc>
              <a:spcBef>
                <a:spcPts val="800"/>
              </a:spcBef>
              <a:defRPr sz="3200">
                <a:solidFill>
                  <a:schemeClr val="tx1"/>
                </a:solidFill>
                <a:effectLst/>
                <a:latin typeface="UTM Swiss Condensed" pitchFamily="2" charset="-93"/>
                <a:cs typeface="Arial" pitchFamily="34" charset="0"/>
              </a:defRPr>
            </a:lvl1pPr>
            <a:lvl2pPr algn="just">
              <a:lnSpc>
                <a:spcPct val="110000"/>
              </a:lnSpc>
              <a:spcBef>
                <a:spcPts val="800"/>
              </a:spcBef>
              <a:defRPr sz="2667">
                <a:solidFill>
                  <a:schemeClr val="tx1"/>
                </a:solidFill>
                <a:effectLst/>
                <a:latin typeface="UTM Swiss Condensed" pitchFamily="2" charset="-93"/>
                <a:cs typeface="Arial" pitchFamily="34" charset="0"/>
              </a:defRPr>
            </a:lvl2pPr>
            <a:lvl3pPr algn="just">
              <a:lnSpc>
                <a:spcPct val="110000"/>
              </a:lnSpc>
              <a:spcBef>
                <a:spcPts val="800"/>
              </a:spcBef>
              <a:defRPr sz="2400">
                <a:solidFill>
                  <a:schemeClr val="tx1"/>
                </a:solidFill>
                <a:effectLst/>
                <a:latin typeface="UTM Swiss Condensed" pitchFamily="2" charset="-93"/>
                <a:cs typeface="Arial" pitchFamily="34" charset="0"/>
              </a:defRPr>
            </a:lvl3pPr>
            <a:lvl4pPr algn="just">
              <a:lnSpc>
                <a:spcPct val="110000"/>
              </a:lnSpc>
              <a:spcBef>
                <a:spcPts val="800"/>
              </a:spcBef>
              <a:defRPr sz="2133">
                <a:solidFill>
                  <a:schemeClr val="tx1"/>
                </a:solidFill>
                <a:effectLst/>
                <a:latin typeface="UTM Swiss Condensed" pitchFamily="2" charset="-93"/>
                <a:cs typeface="Arial" pitchFamily="34" charset="0"/>
              </a:defRPr>
            </a:lvl4pPr>
            <a:lvl5pPr algn="just">
              <a:lnSpc>
                <a:spcPct val="110000"/>
              </a:lnSpc>
              <a:spcBef>
                <a:spcPts val="800"/>
              </a:spcBef>
              <a:defRPr sz="2133">
                <a:solidFill>
                  <a:schemeClr val="tx1"/>
                </a:solidFill>
                <a:effectLst/>
                <a:latin typeface="UTM Swiss Condensed" pitchFamily="2" charset="-93"/>
                <a:cs typeface="Arial" pitchFamily="34" charset="0"/>
              </a:defRPr>
            </a:lvl5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6" name="Slide Number Placeholder 5"/>
          <p:cNvSpPr>
            <a:spLocks noGrp="1"/>
          </p:cNvSpPr>
          <p:nvPr>
            <p:ph type="sldNum" sz="quarter" idx="12"/>
          </p:nvPr>
        </p:nvSpPr>
        <p:spPr>
          <a:xfrm>
            <a:off x="10896533" y="6356351"/>
            <a:ext cx="10922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BFCA54-6B67-44C2-89EB-D6940E9985E7}"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7" name="Rechthoek 18"/>
          <p:cNvSpPr/>
          <p:nvPr userDrawn="1"/>
        </p:nvSpPr>
        <p:spPr bwMode="auto">
          <a:xfrm>
            <a:off x="-48683" y="6405331"/>
            <a:ext cx="12287576" cy="452669"/>
          </a:xfrm>
          <a:prstGeom prst="rect">
            <a:avLst/>
          </a:prstGeom>
          <a:solidFill>
            <a:srgbClr val="0070C0"/>
          </a:solidFill>
          <a:ln>
            <a:noFill/>
          </a:ln>
          <a:effectLst/>
        </p:spPr>
        <p:txBody>
          <a:bodyPr vert="horz" wrap="square" lIns="121920" tIns="60960" rIns="121920" bIns="60960" numCol="1" rtlCol="0" anchor="t" anchorCtr="0" compatLnSpc="1">
            <a:prstTxWarp prst="textNoShape">
              <a:avLst/>
            </a:prstTxWarp>
          </a:bodyPr>
          <a:lstStyle/>
          <a:p>
            <a:pPr marL="0" marR="0" lvl="0" indent="0" algn="l" defTabSz="1219170" rtl="0" eaLnBrk="1" fontAlgn="base" latinLnBrk="0" hangingPunct="1">
              <a:lnSpc>
                <a:spcPct val="95000"/>
              </a:lnSpc>
              <a:spcBef>
                <a:spcPct val="0"/>
              </a:spcBef>
              <a:spcAft>
                <a:spcPct val="0"/>
              </a:spcAft>
              <a:buClrTx/>
              <a:buSzTx/>
              <a:buFont typeface="Arial" charset="0"/>
              <a:buNone/>
              <a:tabLst/>
              <a:defRPr/>
            </a:pPr>
            <a:endParaRPr kumimoji="0" lang="en-GB" sz="2400" b="0" i="0" u="none" strike="noStrike" kern="1200" cap="none" spc="0" normalizeH="0" baseline="0" noProof="0" dirty="0">
              <a:ln>
                <a:noFill/>
              </a:ln>
              <a:solidFill>
                <a:prstClr val="white"/>
              </a:solidFill>
              <a:effectLst/>
              <a:uLnTx/>
              <a:uFillTx/>
              <a:latin typeface="Minion" pitchFamily="2" charset="0"/>
              <a:ea typeface="+mn-ea"/>
              <a:cs typeface="+mn-cs"/>
            </a:endParaRPr>
          </a:p>
        </p:txBody>
      </p:sp>
      <p:sp>
        <p:nvSpPr>
          <p:cNvPr id="10" name="Text Placeholder 9"/>
          <p:cNvSpPr>
            <a:spLocks noGrp="1"/>
          </p:cNvSpPr>
          <p:nvPr>
            <p:ph type="body" sz="quarter" idx="13" hasCustomPrompt="1"/>
          </p:nvPr>
        </p:nvSpPr>
        <p:spPr>
          <a:xfrm>
            <a:off x="203200" y="6405332"/>
            <a:ext cx="11653440" cy="384936"/>
          </a:xfrm>
        </p:spPr>
        <p:txBody>
          <a:bodyPr>
            <a:noAutofit/>
          </a:bodyPr>
          <a:lstStyle>
            <a:lvl1pPr marL="0" indent="0">
              <a:buNone/>
              <a:defRPr sz="1867" b="1">
                <a:solidFill>
                  <a:srgbClr val="FFFF00"/>
                </a:solidFill>
                <a:effectLst>
                  <a:outerShdw blurRad="38100" dist="38100" dir="2700000" algn="tl">
                    <a:srgbClr val="000000">
                      <a:alpha val="43137"/>
                    </a:srgbClr>
                  </a:outerShdw>
                </a:effectLst>
              </a:defRPr>
            </a:lvl1pPr>
          </a:lstStyle>
          <a:p>
            <a:pPr lvl="0"/>
            <a:r>
              <a:rPr lang="en-US"/>
              <a:t>&lt;Tên học phần&gt;</a:t>
            </a:r>
          </a:p>
        </p:txBody>
      </p:sp>
      <p:cxnSp>
        <p:nvCxnSpPr>
          <p:cNvPr id="9" name="Straight Connector 8">
            <a:extLst>
              <a:ext uri="{FF2B5EF4-FFF2-40B4-BE49-F238E27FC236}">
                <a16:creationId xmlns:a16="http://schemas.microsoft.com/office/drawing/2014/main" id="{4363B7C4-91F5-427A-A6DA-76917B8E5EDD}"/>
              </a:ext>
            </a:extLst>
          </p:cNvPr>
          <p:cNvCxnSpPr>
            <a:cxnSpLocks/>
          </p:cNvCxnSpPr>
          <p:nvPr userDrawn="1"/>
        </p:nvCxnSpPr>
        <p:spPr>
          <a:xfrm>
            <a:off x="115456" y="685800"/>
            <a:ext cx="11974945"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9679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312505-ACCF-044D-8F71-4B662017C591}"/>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a:p>
        </p:txBody>
      </p:sp>
      <p:sp>
        <p:nvSpPr>
          <p:cNvPr id="4" name="Date Placeholder 3">
            <a:extLst>
              <a:ext uri="{FF2B5EF4-FFF2-40B4-BE49-F238E27FC236}">
                <a16:creationId xmlns:a16="http://schemas.microsoft.com/office/drawing/2014/main" id="{5DFEC577-8C23-6646-A248-694D7CD128EE}"/>
              </a:ext>
            </a:extLst>
          </p:cNvPr>
          <p:cNvSpPr>
            <a:spLocks noGrp="1"/>
          </p:cNvSpPr>
          <p:nvPr>
            <p:ph type="dt" sz="half" idx="10"/>
          </p:nvPr>
        </p:nvSpPr>
        <p:spPr>
          <a:xfrm>
            <a:off x="9045223" y="6382748"/>
            <a:ext cx="2743200" cy="365125"/>
          </a:xfrm>
          <a:prstGeom prst="rect">
            <a:avLst/>
          </a:prstGeom>
        </p:spPr>
        <p:txBody>
          <a:bodyPr/>
          <a:lstStyle/>
          <a:p>
            <a:fld id="{3941F807-EECB-8347-B866-A813F0A8BD34}" type="datetime1">
              <a:rPr lang="en-US" smtClean="0"/>
              <a:t>16/8/2024</a:t>
            </a:fld>
            <a:endParaRPr lang="x-none"/>
          </a:p>
        </p:txBody>
      </p:sp>
      <p:sp>
        <p:nvSpPr>
          <p:cNvPr id="5" name="Footer Placeholder 4">
            <a:extLst>
              <a:ext uri="{FF2B5EF4-FFF2-40B4-BE49-F238E27FC236}">
                <a16:creationId xmlns:a16="http://schemas.microsoft.com/office/drawing/2014/main" id="{3890ED4E-DB2C-D843-876A-7FDD8C93B0E4}"/>
              </a:ext>
            </a:extLst>
          </p:cNvPr>
          <p:cNvSpPr>
            <a:spLocks noGrp="1"/>
          </p:cNvSpPr>
          <p:nvPr>
            <p:ph type="ftr" sz="quarter" idx="11"/>
          </p:nvPr>
        </p:nvSpPr>
        <p:spPr>
          <a:xfrm>
            <a:off x="4038600" y="6356351"/>
            <a:ext cx="4114800" cy="365125"/>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78AA0538-FB9F-244D-B398-31721D1173A0}"/>
              </a:ext>
            </a:extLst>
          </p:cNvPr>
          <p:cNvSpPr>
            <a:spLocks noGrp="1"/>
          </p:cNvSpPr>
          <p:nvPr>
            <p:ph type="sldNum" sz="quarter" idx="12"/>
          </p:nvPr>
        </p:nvSpPr>
        <p:spPr/>
        <p:txBody>
          <a:bodyPr/>
          <a:lstStyle/>
          <a:p>
            <a:fld id="{D65CCA33-A393-1F49-8828-0A36AD9AB23F}" type="slidenum">
              <a:rPr lang="x-none" smtClean="0"/>
              <a:t>‹#›</a:t>
            </a:fld>
            <a:endParaRPr lang="x-none"/>
          </a:p>
        </p:txBody>
      </p:sp>
    </p:spTree>
    <p:extLst>
      <p:ext uri="{BB962C8B-B14F-4D97-AF65-F5344CB8AC3E}">
        <p14:creationId xmlns:p14="http://schemas.microsoft.com/office/powerpoint/2010/main" val="26551129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2E04109-BD31-4A72-9CED-1C109861D5E4}" type="datetimeFigureOut">
              <a:rPr lang="en-US" smtClean="0"/>
              <a:t>16/8/2024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19981-BD1F-4DDE-A02A-8529B828B3CD}" type="slidenum">
              <a:rPr lang="en-US" smtClean="0"/>
              <a:t>‹#›</a:t>
            </a:fld>
            <a:endParaRPr lang="en-US"/>
          </a:p>
        </p:txBody>
      </p:sp>
    </p:spTree>
    <p:extLst>
      <p:ext uri="{BB962C8B-B14F-4D97-AF65-F5344CB8AC3E}">
        <p14:creationId xmlns:p14="http://schemas.microsoft.com/office/powerpoint/2010/main" val="1994700095"/>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E04109-BD31-4A72-9CED-1C109861D5E4}" type="datetimeFigureOut">
              <a:rPr lang="en-US" smtClean="0"/>
              <a:t>16/8/2024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19981-BD1F-4DDE-A02A-8529B828B3CD}" type="slidenum">
              <a:rPr lang="en-US" smtClean="0"/>
              <a:t>‹#›</a:t>
            </a:fld>
            <a:endParaRPr lang="en-US"/>
          </a:p>
        </p:txBody>
      </p:sp>
    </p:spTree>
    <p:extLst>
      <p:ext uri="{BB962C8B-B14F-4D97-AF65-F5344CB8AC3E}">
        <p14:creationId xmlns:p14="http://schemas.microsoft.com/office/powerpoint/2010/main" val="953455045"/>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2E04109-BD31-4A72-9CED-1C109861D5E4}" type="datetimeFigureOut">
              <a:rPr lang="en-US" smtClean="0"/>
              <a:t>16/8/2024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19981-BD1F-4DDE-A02A-8529B828B3CD}" type="slidenum">
              <a:rPr lang="en-US" smtClean="0"/>
              <a:t>‹#›</a:t>
            </a:fld>
            <a:endParaRPr lang="en-US"/>
          </a:p>
        </p:txBody>
      </p:sp>
    </p:spTree>
    <p:extLst>
      <p:ext uri="{BB962C8B-B14F-4D97-AF65-F5344CB8AC3E}">
        <p14:creationId xmlns:p14="http://schemas.microsoft.com/office/powerpoint/2010/main" val="2091683305"/>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2E04109-BD31-4A72-9CED-1C109861D5E4}" type="datetimeFigureOut">
              <a:rPr lang="en-US" smtClean="0"/>
              <a:t>16/8/2024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B19981-BD1F-4DDE-A02A-8529B828B3CD}" type="slidenum">
              <a:rPr lang="en-US" smtClean="0"/>
              <a:t>‹#›</a:t>
            </a:fld>
            <a:endParaRPr lang="en-US"/>
          </a:p>
        </p:txBody>
      </p:sp>
    </p:spTree>
    <p:extLst>
      <p:ext uri="{BB962C8B-B14F-4D97-AF65-F5344CB8AC3E}">
        <p14:creationId xmlns:p14="http://schemas.microsoft.com/office/powerpoint/2010/main" val="2063656545"/>
      </p:ext>
    </p:extLst>
  </p:cSld>
  <p:clrMapOvr>
    <a:masterClrMapping/>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2E04109-BD31-4A72-9CED-1C109861D5E4}" type="datetimeFigureOut">
              <a:rPr lang="en-US" smtClean="0"/>
              <a:t>16/8/2024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B19981-BD1F-4DDE-A02A-8529B828B3CD}" type="slidenum">
              <a:rPr lang="en-US" smtClean="0"/>
              <a:t>‹#›</a:t>
            </a:fld>
            <a:endParaRPr lang="en-US"/>
          </a:p>
        </p:txBody>
      </p:sp>
    </p:spTree>
    <p:extLst>
      <p:ext uri="{BB962C8B-B14F-4D97-AF65-F5344CB8AC3E}">
        <p14:creationId xmlns:p14="http://schemas.microsoft.com/office/powerpoint/2010/main" val="366169709"/>
      </p:ext>
    </p:extLst>
  </p:cSld>
  <p:clrMapOvr>
    <a:masterClrMapping/>
  </p:clrMapOvr>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2E04109-BD31-4A72-9CED-1C109861D5E4}" type="datetimeFigureOut">
              <a:rPr lang="en-US" smtClean="0"/>
              <a:t>16/8/2024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B19981-BD1F-4DDE-A02A-8529B828B3CD}" type="slidenum">
              <a:rPr lang="en-US" smtClean="0"/>
              <a:t>‹#›</a:t>
            </a:fld>
            <a:endParaRPr lang="en-US"/>
          </a:p>
        </p:txBody>
      </p:sp>
    </p:spTree>
    <p:extLst>
      <p:ext uri="{BB962C8B-B14F-4D97-AF65-F5344CB8AC3E}">
        <p14:creationId xmlns:p14="http://schemas.microsoft.com/office/powerpoint/2010/main" val="1454938703"/>
      </p:ext>
    </p:extLst>
  </p:cSld>
  <p:clrMapOvr>
    <a:masterClrMapping/>
  </p:clrMapOvr>
  <p:hf sldNum="0"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E04109-BD31-4A72-9CED-1C109861D5E4}" type="datetimeFigureOut">
              <a:rPr lang="en-US" smtClean="0"/>
              <a:t>16/8/2024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6646186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E04109-BD31-4A72-9CED-1C109861D5E4}" type="datetimeFigureOut">
              <a:rPr lang="en-US" smtClean="0"/>
              <a:t>16/8/2024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B19981-BD1F-4DDE-A02A-8529B828B3CD}" type="slidenum">
              <a:rPr lang="en-US" smtClean="0"/>
              <a:t>‹#›</a:t>
            </a:fld>
            <a:endParaRPr lang="en-US"/>
          </a:p>
        </p:txBody>
      </p:sp>
    </p:spTree>
    <p:extLst>
      <p:ext uri="{BB962C8B-B14F-4D97-AF65-F5344CB8AC3E}">
        <p14:creationId xmlns:p14="http://schemas.microsoft.com/office/powerpoint/2010/main" val="1391069754"/>
      </p:ext>
    </p:extLst>
  </p:cSld>
  <p:clrMapOvr>
    <a:masterClrMapping/>
  </p:clrMapOvr>
  <p:hf sldNum="0"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E04109-BD31-4A72-9CED-1C109861D5E4}" type="datetimeFigureOut">
              <a:rPr lang="en-US" smtClean="0"/>
              <a:t>16/8/2024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B19981-BD1F-4DDE-A02A-8529B828B3CD}" type="slidenum">
              <a:rPr lang="en-US" smtClean="0"/>
              <a:t>‹#›</a:t>
            </a:fld>
            <a:endParaRPr lang="en-US"/>
          </a:p>
        </p:txBody>
      </p:sp>
    </p:spTree>
    <p:extLst>
      <p:ext uri="{BB962C8B-B14F-4D97-AF65-F5344CB8AC3E}">
        <p14:creationId xmlns:p14="http://schemas.microsoft.com/office/powerpoint/2010/main" val="2213039011"/>
      </p:ext>
    </p:extLst>
  </p:cSld>
  <p:clrMapOvr>
    <a:masterClrMapping/>
  </p:clrMapOvr>
  <p:hf sldNum="0"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E04109-BD31-4A72-9CED-1C109861D5E4}" type="datetimeFigureOut">
              <a:rPr lang="en-US" smtClean="0"/>
              <a:t>16/8/2024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19981-BD1F-4DDE-A02A-8529B828B3CD}" type="slidenum">
              <a:rPr lang="en-US" smtClean="0"/>
              <a:t>‹#›</a:t>
            </a:fld>
            <a:endParaRPr lang="en-US"/>
          </a:p>
        </p:txBody>
      </p:sp>
    </p:spTree>
    <p:extLst>
      <p:ext uri="{BB962C8B-B14F-4D97-AF65-F5344CB8AC3E}">
        <p14:creationId xmlns:p14="http://schemas.microsoft.com/office/powerpoint/2010/main" val="3256167771"/>
      </p:ext>
    </p:extLst>
  </p:cSld>
  <p:clrMapOvr>
    <a:masterClrMapping/>
  </p:clrMapOvr>
  <p:hf sldNum="0"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E04109-BD31-4A72-9CED-1C109861D5E4}" type="datetimeFigureOut">
              <a:rPr lang="en-US" smtClean="0"/>
              <a:t>16/8/2024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19981-BD1F-4DDE-A02A-8529B828B3CD}" type="slidenum">
              <a:rPr lang="en-US" smtClean="0"/>
              <a:t>‹#›</a:t>
            </a:fld>
            <a:endParaRPr lang="en-US"/>
          </a:p>
        </p:txBody>
      </p:sp>
    </p:spTree>
    <p:extLst>
      <p:ext uri="{BB962C8B-B14F-4D97-AF65-F5344CB8AC3E}">
        <p14:creationId xmlns:p14="http://schemas.microsoft.com/office/powerpoint/2010/main" val="2084426950"/>
      </p:ext>
    </p:extLst>
  </p:cSld>
  <p:clrMapOvr>
    <a:masterClrMapping/>
  </p:clrMapOvr>
  <p:hf sldNum="0"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641"/>
        <p:cNvGrpSpPr/>
        <p:nvPr/>
      </p:nvGrpSpPr>
      <p:grpSpPr>
        <a:xfrm>
          <a:off x="0" y="0"/>
          <a:ext cx="0" cy="0"/>
          <a:chOff x="0" y="0"/>
          <a:chExt cx="0" cy="0"/>
        </a:xfrm>
      </p:grpSpPr>
    </p:spTree>
    <p:extLst>
      <p:ext uri="{BB962C8B-B14F-4D97-AF65-F5344CB8AC3E}">
        <p14:creationId xmlns:p14="http://schemas.microsoft.com/office/powerpoint/2010/main" val="280598907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PhAnim="0" userDrawn="1">
  <p:cSld name="Tiêu đề và Nội dun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3200" y="68627"/>
            <a:ext cx="11785600" cy="617173"/>
          </a:xfrm>
        </p:spPr>
        <p:txBody>
          <a:bodyPr>
            <a:noAutofit/>
          </a:bodyPr>
          <a:lstStyle>
            <a:lvl1pPr>
              <a:defRPr sz="3733">
                <a:solidFill>
                  <a:schemeClr val="accent6">
                    <a:lumMod val="50000"/>
                  </a:schemeClr>
                </a:solidFill>
                <a:effectLst>
                  <a:outerShdw blurRad="38100" dist="38100" dir="2700000" algn="tl">
                    <a:srgbClr val="000000">
                      <a:alpha val="43137"/>
                    </a:srgbClr>
                  </a:outerShdw>
                </a:effectLst>
                <a:latin typeface="UTM Swiss Condensed" pitchFamily="2" charset="-93"/>
                <a:cs typeface="Arial" pitchFamily="34" charset="0"/>
              </a:defRPr>
            </a:lvl1pPr>
          </a:lstStyle>
          <a:p>
            <a:r>
              <a:rPr lang="en-US"/>
              <a:t>&lt;Thông tin chung về học phần&gt;</a:t>
            </a:r>
            <a:endParaRPr lang="vi-VN"/>
          </a:p>
        </p:txBody>
      </p:sp>
      <p:sp>
        <p:nvSpPr>
          <p:cNvPr id="3" name="Content Placeholder 2"/>
          <p:cNvSpPr>
            <a:spLocks noGrp="1"/>
          </p:cNvSpPr>
          <p:nvPr>
            <p:ph idx="1"/>
          </p:nvPr>
        </p:nvSpPr>
        <p:spPr>
          <a:xfrm>
            <a:off x="203200" y="787400"/>
            <a:ext cx="11653440" cy="5425909"/>
          </a:xfrm>
        </p:spPr>
        <p:txBody>
          <a:bodyPr>
            <a:normAutofit/>
          </a:bodyPr>
          <a:lstStyle>
            <a:lvl1pPr algn="just">
              <a:lnSpc>
                <a:spcPct val="110000"/>
              </a:lnSpc>
              <a:spcBef>
                <a:spcPts val="800"/>
              </a:spcBef>
              <a:defRPr sz="3200">
                <a:solidFill>
                  <a:schemeClr val="tx1"/>
                </a:solidFill>
                <a:effectLst/>
                <a:latin typeface="UTM Swiss Condensed" pitchFamily="2" charset="-93"/>
                <a:cs typeface="Arial" pitchFamily="34" charset="0"/>
              </a:defRPr>
            </a:lvl1pPr>
            <a:lvl2pPr algn="just">
              <a:lnSpc>
                <a:spcPct val="110000"/>
              </a:lnSpc>
              <a:spcBef>
                <a:spcPts val="800"/>
              </a:spcBef>
              <a:defRPr sz="2667">
                <a:solidFill>
                  <a:schemeClr val="tx1"/>
                </a:solidFill>
                <a:effectLst/>
                <a:latin typeface="UTM Swiss Condensed" pitchFamily="2" charset="-93"/>
                <a:cs typeface="Arial" pitchFamily="34" charset="0"/>
              </a:defRPr>
            </a:lvl2pPr>
            <a:lvl3pPr algn="just">
              <a:lnSpc>
                <a:spcPct val="110000"/>
              </a:lnSpc>
              <a:spcBef>
                <a:spcPts val="800"/>
              </a:spcBef>
              <a:defRPr sz="2400">
                <a:solidFill>
                  <a:schemeClr val="tx1"/>
                </a:solidFill>
                <a:effectLst/>
                <a:latin typeface="UTM Swiss Condensed" pitchFamily="2" charset="-93"/>
                <a:cs typeface="Arial" pitchFamily="34" charset="0"/>
              </a:defRPr>
            </a:lvl3pPr>
            <a:lvl4pPr algn="just">
              <a:lnSpc>
                <a:spcPct val="110000"/>
              </a:lnSpc>
              <a:spcBef>
                <a:spcPts val="800"/>
              </a:spcBef>
              <a:defRPr sz="2133">
                <a:solidFill>
                  <a:schemeClr val="tx1"/>
                </a:solidFill>
                <a:effectLst/>
                <a:latin typeface="UTM Swiss Condensed" pitchFamily="2" charset="-93"/>
                <a:cs typeface="Arial" pitchFamily="34" charset="0"/>
              </a:defRPr>
            </a:lvl4pPr>
            <a:lvl5pPr algn="just">
              <a:lnSpc>
                <a:spcPct val="110000"/>
              </a:lnSpc>
              <a:spcBef>
                <a:spcPts val="800"/>
              </a:spcBef>
              <a:defRPr sz="2133">
                <a:solidFill>
                  <a:schemeClr val="tx1"/>
                </a:solidFill>
                <a:effectLst/>
                <a:latin typeface="UTM Swiss Condensed" pitchFamily="2" charset="-93"/>
                <a:cs typeface="Arial" pitchFamily="34" charset="0"/>
              </a:defRPr>
            </a:lvl5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6" name="Slide Number Placeholder 5"/>
          <p:cNvSpPr>
            <a:spLocks noGrp="1"/>
          </p:cNvSpPr>
          <p:nvPr>
            <p:ph type="sldNum" sz="quarter" idx="12"/>
          </p:nvPr>
        </p:nvSpPr>
        <p:spPr>
          <a:xfrm>
            <a:off x="10896533" y="6356351"/>
            <a:ext cx="1092267" cy="365125"/>
          </a:xfrm>
        </p:spPr>
        <p:txBody>
          <a:bodyPr/>
          <a:lstStyle/>
          <a:p>
            <a:fld id="{15BFCA54-6B67-44C2-89EB-D6940E9985E7}" type="slidenum">
              <a:rPr lang="vi-VN" smtClean="0"/>
              <a:t>‹#›</a:t>
            </a:fld>
            <a:endParaRPr lang="vi-VN"/>
          </a:p>
        </p:txBody>
      </p:sp>
      <p:sp>
        <p:nvSpPr>
          <p:cNvPr id="7" name="Rechthoek 18"/>
          <p:cNvSpPr/>
          <p:nvPr userDrawn="1"/>
        </p:nvSpPr>
        <p:spPr bwMode="auto">
          <a:xfrm>
            <a:off x="-48683" y="6405331"/>
            <a:ext cx="12287576" cy="452669"/>
          </a:xfrm>
          <a:prstGeom prst="rect">
            <a:avLst/>
          </a:prstGeom>
          <a:solidFill>
            <a:srgbClr val="0070C0"/>
          </a:solidFill>
          <a:ln>
            <a:noFill/>
          </a:ln>
          <a:effectLst/>
        </p:spPr>
        <p:txBody>
          <a:bodyPr vert="horz" wrap="square" lIns="121920" tIns="60960" rIns="121920" bIns="60960" numCol="1" rtlCol="0" anchor="t" anchorCtr="0" compatLnSpc="1">
            <a:prstTxWarp prst="textNoShape">
              <a:avLst/>
            </a:prstTxWarp>
          </a:bodyPr>
          <a:lstStyle/>
          <a:p>
            <a:pPr marL="0" marR="0" indent="0" algn="l" defTabSz="1219170" rtl="0" eaLnBrk="1" fontAlgn="base" latinLnBrk="0" hangingPunct="1">
              <a:lnSpc>
                <a:spcPct val="95000"/>
              </a:lnSpc>
              <a:spcBef>
                <a:spcPct val="0"/>
              </a:spcBef>
              <a:spcAft>
                <a:spcPct val="0"/>
              </a:spcAft>
              <a:buClrTx/>
              <a:buSzTx/>
              <a:buFont typeface="Arial" charset="0"/>
              <a:buNone/>
              <a:tabLst/>
            </a:pPr>
            <a:endParaRPr kumimoji="0" lang="en-GB" sz="2400" b="0" i="0" u="none" strike="noStrike" cap="none" normalizeH="0" baseline="0" noProof="0" dirty="0">
              <a:ln>
                <a:noFill/>
              </a:ln>
              <a:solidFill>
                <a:schemeClr val="bg1"/>
              </a:solidFill>
              <a:effectLst/>
              <a:latin typeface="Minion" pitchFamily="2" charset="0"/>
            </a:endParaRPr>
          </a:p>
        </p:txBody>
      </p:sp>
      <p:sp>
        <p:nvSpPr>
          <p:cNvPr id="10" name="Text Placeholder 9"/>
          <p:cNvSpPr>
            <a:spLocks noGrp="1"/>
          </p:cNvSpPr>
          <p:nvPr>
            <p:ph type="body" sz="quarter" idx="13" hasCustomPrompt="1"/>
          </p:nvPr>
        </p:nvSpPr>
        <p:spPr>
          <a:xfrm>
            <a:off x="203200" y="6405332"/>
            <a:ext cx="11653440" cy="384936"/>
          </a:xfrm>
        </p:spPr>
        <p:txBody>
          <a:bodyPr>
            <a:noAutofit/>
          </a:bodyPr>
          <a:lstStyle>
            <a:lvl1pPr marL="0" indent="0">
              <a:buNone/>
              <a:defRPr sz="1867" b="1">
                <a:solidFill>
                  <a:srgbClr val="FFFF00"/>
                </a:solidFill>
                <a:effectLst>
                  <a:outerShdw blurRad="38100" dist="38100" dir="2700000" algn="tl">
                    <a:srgbClr val="000000">
                      <a:alpha val="43137"/>
                    </a:srgbClr>
                  </a:outerShdw>
                </a:effectLst>
              </a:defRPr>
            </a:lvl1pPr>
          </a:lstStyle>
          <a:p>
            <a:pPr lvl="0"/>
            <a:r>
              <a:rPr lang="en-US"/>
              <a:t>&lt;Tên học phần&gt;</a:t>
            </a:r>
          </a:p>
        </p:txBody>
      </p:sp>
      <p:cxnSp>
        <p:nvCxnSpPr>
          <p:cNvPr id="9" name="Straight Connector 8">
            <a:extLst>
              <a:ext uri="{FF2B5EF4-FFF2-40B4-BE49-F238E27FC236}">
                <a16:creationId xmlns:a16="http://schemas.microsoft.com/office/drawing/2014/main" id="{4363B7C4-91F5-427A-A6DA-76917B8E5EDD}"/>
              </a:ext>
            </a:extLst>
          </p:cNvPr>
          <p:cNvCxnSpPr>
            <a:cxnSpLocks/>
          </p:cNvCxnSpPr>
          <p:nvPr userDrawn="1"/>
        </p:nvCxnSpPr>
        <p:spPr>
          <a:xfrm>
            <a:off x="115456" y="685800"/>
            <a:ext cx="11974945"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6501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0BF8-6686-4F02-AB36-9614142B369E}"/>
              </a:ext>
            </a:extLst>
          </p:cNvPr>
          <p:cNvSpPr>
            <a:spLocks noGrp="1"/>
          </p:cNvSpPr>
          <p:nvPr>
            <p:ph type="ctrTitle"/>
          </p:nvPr>
        </p:nvSpPr>
        <p:spPr>
          <a:xfrm>
            <a:off x="1524000" y="1122363"/>
            <a:ext cx="9144000" cy="2387600"/>
          </a:xfrm>
        </p:spPr>
        <p:txBody>
          <a:bodyPr anchor="b"/>
          <a:lstStyle>
            <a:lvl1pPr algn="ctr">
              <a:defRPr sz="5640"/>
            </a:lvl1pPr>
          </a:lstStyle>
          <a:p>
            <a:r>
              <a:rPr lang="en-US"/>
              <a:t>Click to edit Master title style</a:t>
            </a:r>
            <a:endParaRPr lang="en-GB"/>
          </a:p>
        </p:txBody>
      </p:sp>
      <p:sp>
        <p:nvSpPr>
          <p:cNvPr id="3" name="Subtitle 2">
            <a:extLst>
              <a:ext uri="{FF2B5EF4-FFF2-40B4-BE49-F238E27FC236}">
                <a16:creationId xmlns:a16="http://schemas.microsoft.com/office/drawing/2014/main" id="{93B406FE-1165-421C-8D35-96F0CFEA6D51}"/>
              </a:ext>
            </a:extLst>
          </p:cNvPr>
          <p:cNvSpPr>
            <a:spLocks noGrp="1"/>
          </p:cNvSpPr>
          <p:nvPr>
            <p:ph type="subTitle" idx="1"/>
          </p:nvPr>
        </p:nvSpPr>
        <p:spPr>
          <a:xfrm>
            <a:off x="1524000" y="3602038"/>
            <a:ext cx="9144000" cy="1655762"/>
          </a:xfrm>
        </p:spPr>
        <p:txBody>
          <a:bodyPr/>
          <a:lstStyle>
            <a:lvl1pPr marL="0" indent="0" algn="ctr">
              <a:buNone/>
              <a:defRPr sz="2280"/>
            </a:lvl1pPr>
            <a:lvl2pPr marL="426001" indent="0" algn="ctr">
              <a:buNone/>
              <a:defRPr sz="1920"/>
            </a:lvl2pPr>
            <a:lvl3pPr marL="851996" indent="0" algn="ctr">
              <a:buNone/>
              <a:defRPr sz="1680"/>
            </a:lvl3pPr>
            <a:lvl4pPr marL="1277995" indent="0" algn="ctr">
              <a:buNone/>
              <a:defRPr sz="1440"/>
            </a:lvl4pPr>
            <a:lvl5pPr marL="1703965" indent="0" algn="ctr">
              <a:buNone/>
              <a:defRPr sz="1440"/>
            </a:lvl5pPr>
            <a:lvl6pPr marL="2129981" indent="0" algn="ctr">
              <a:buNone/>
              <a:defRPr sz="1440"/>
            </a:lvl6pPr>
            <a:lvl7pPr marL="2555993" indent="0" algn="ctr">
              <a:buNone/>
              <a:defRPr sz="1440"/>
            </a:lvl7pPr>
            <a:lvl8pPr marL="2981975" indent="0" algn="ctr">
              <a:buNone/>
              <a:defRPr sz="1440"/>
            </a:lvl8pPr>
            <a:lvl9pPr marL="3407948" indent="0" algn="ctr">
              <a:buNone/>
              <a:defRPr sz="144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A7B22AA-13F6-430C-B5C3-3ED6A1325F28}"/>
              </a:ext>
            </a:extLst>
          </p:cNvPr>
          <p:cNvSpPr>
            <a:spLocks noGrp="1"/>
          </p:cNvSpPr>
          <p:nvPr>
            <p:ph type="dt" sz="half" idx="10"/>
          </p:nvPr>
        </p:nvSpPr>
        <p:spPr/>
        <p:txBody>
          <a:bodyPr/>
          <a:lstStyle/>
          <a:p>
            <a:fld id="{1661375A-C223-44C8-917C-F7C3A1BCD50F}" type="datetimeFigureOut">
              <a:rPr lang="en-GB" smtClean="0">
                <a:solidFill>
                  <a:srgbClr val="282F39">
                    <a:tint val="75000"/>
                  </a:srgbClr>
                </a:solidFill>
                <a:latin typeface="Calibri"/>
              </a:rPr>
              <a:pPr/>
              <a:t>16/08/2024</a:t>
            </a:fld>
            <a:endParaRPr lang="en-GB">
              <a:solidFill>
                <a:srgbClr val="282F39">
                  <a:tint val="75000"/>
                </a:srgbClr>
              </a:solidFill>
              <a:latin typeface="Calibri"/>
            </a:endParaRPr>
          </a:p>
        </p:txBody>
      </p:sp>
      <p:sp>
        <p:nvSpPr>
          <p:cNvPr id="5" name="Footer Placeholder 4">
            <a:extLst>
              <a:ext uri="{FF2B5EF4-FFF2-40B4-BE49-F238E27FC236}">
                <a16:creationId xmlns:a16="http://schemas.microsoft.com/office/drawing/2014/main" id="{12FB799C-1B8A-42C0-AD53-6DBEF2EC7EF6}"/>
              </a:ext>
            </a:extLst>
          </p:cNvPr>
          <p:cNvSpPr>
            <a:spLocks noGrp="1"/>
          </p:cNvSpPr>
          <p:nvPr>
            <p:ph type="ftr" sz="quarter" idx="11"/>
          </p:nvPr>
        </p:nvSpPr>
        <p:spPr/>
        <p:txBody>
          <a:bodyPr/>
          <a:lstStyle/>
          <a:p>
            <a:endParaRPr lang="en-GB">
              <a:solidFill>
                <a:srgbClr val="282F39">
                  <a:tint val="75000"/>
                </a:srgbClr>
              </a:solidFill>
              <a:latin typeface="Calibri"/>
            </a:endParaRPr>
          </a:p>
        </p:txBody>
      </p:sp>
      <p:sp>
        <p:nvSpPr>
          <p:cNvPr id="6" name="Slide Number Placeholder 5">
            <a:extLst>
              <a:ext uri="{FF2B5EF4-FFF2-40B4-BE49-F238E27FC236}">
                <a16:creationId xmlns:a16="http://schemas.microsoft.com/office/drawing/2014/main" id="{8D8C035E-958A-44D5-9920-E77375E90336}"/>
              </a:ext>
            </a:extLst>
          </p:cNvPr>
          <p:cNvSpPr>
            <a:spLocks noGrp="1"/>
          </p:cNvSpPr>
          <p:nvPr>
            <p:ph type="sldNum" sz="quarter" idx="12"/>
          </p:nvPr>
        </p:nvSpPr>
        <p:spPr/>
        <p:txBody>
          <a:bodyPr/>
          <a:lstStyle/>
          <a:p>
            <a:fld id="{6983841B-0DB4-4C99-B5E5-79625F01DBF7}" type="slidenum">
              <a:rPr lang="en-GB" smtClean="0">
                <a:solidFill>
                  <a:srgbClr val="282F39">
                    <a:tint val="75000"/>
                  </a:srgbClr>
                </a:solidFill>
                <a:latin typeface="Calibri"/>
              </a:rPr>
              <a:pPr/>
              <a:t>‹#›</a:t>
            </a:fld>
            <a:endParaRPr lang="en-GB">
              <a:solidFill>
                <a:srgbClr val="282F39">
                  <a:tint val="75000"/>
                </a:srgbClr>
              </a:solidFill>
              <a:latin typeface="Calibri"/>
            </a:endParaRPr>
          </a:p>
        </p:txBody>
      </p:sp>
    </p:spTree>
    <p:extLst>
      <p:ext uri="{BB962C8B-B14F-4D97-AF65-F5344CB8AC3E}">
        <p14:creationId xmlns:p14="http://schemas.microsoft.com/office/powerpoint/2010/main" val="24048938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28C7A-67F3-4CAD-9852-569FF656AD4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D1E717F-25DD-4AF6-8E4C-C3F0B725876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B9BF79-C6C8-4A28-B317-36AB52011BBD}"/>
              </a:ext>
            </a:extLst>
          </p:cNvPr>
          <p:cNvSpPr>
            <a:spLocks noGrp="1"/>
          </p:cNvSpPr>
          <p:nvPr>
            <p:ph type="dt" sz="half" idx="10"/>
          </p:nvPr>
        </p:nvSpPr>
        <p:spPr/>
        <p:txBody>
          <a:bodyPr/>
          <a:lstStyle/>
          <a:p>
            <a:fld id="{1661375A-C223-44C8-917C-F7C3A1BCD50F}" type="datetimeFigureOut">
              <a:rPr lang="en-GB" smtClean="0">
                <a:solidFill>
                  <a:srgbClr val="282F39">
                    <a:tint val="75000"/>
                  </a:srgbClr>
                </a:solidFill>
                <a:latin typeface="Calibri"/>
              </a:rPr>
              <a:pPr/>
              <a:t>16/08/2024</a:t>
            </a:fld>
            <a:endParaRPr lang="en-GB">
              <a:solidFill>
                <a:srgbClr val="282F39">
                  <a:tint val="75000"/>
                </a:srgbClr>
              </a:solidFill>
              <a:latin typeface="Calibri"/>
            </a:endParaRPr>
          </a:p>
        </p:txBody>
      </p:sp>
      <p:sp>
        <p:nvSpPr>
          <p:cNvPr id="5" name="Footer Placeholder 4">
            <a:extLst>
              <a:ext uri="{FF2B5EF4-FFF2-40B4-BE49-F238E27FC236}">
                <a16:creationId xmlns:a16="http://schemas.microsoft.com/office/drawing/2014/main" id="{A052C1D1-F1BF-42DD-A7C6-2ED272DF8AF6}"/>
              </a:ext>
            </a:extLst>
          </p:cNvPr>
          <p:cNvSpPr>
            <a:spLocks noGrp="1"/>
          </p:cNvSpPr>
          <p:nvPr>
            <p:ph type="ftr" sz="quarter" idx="11"/>
          </p:nvPr>
        </p:nvSpPr>
        <p:spPr/>
        <p:txBody>
          <a:bodyPr/>
          <a:lstStyle/>
          <a:p>
            <a:endParaRPr lang="en-GB">
              <a:solidFill>
                <a:srgbClr val="282F39">
                  <a:tint val="75000"/>
                </a:srgbClr>
              </a:solidFill>
              <a:latin typeface="Calibri"/>
            </a:endParaRPr>
          </a:p>
        </p:txBody>
      </p:sp>
      <p:sp>
        <p:nvSpPr>
          <p:cNvPr id="6" name="Slide Number Placeholder 5">
            <a:extLst>
              <a:ext uri="{FF2B5EF4-FFF2-40B4-BE49-F238E27FC236}">
                <a16:creationId xmlns:a16="http://schemas.microsoft.com/office/drawing/2014/main" id="{B05916BF-016F-4056-985B-466516E68445}"/>
              </a:ext>
            </a:extLst>
          </p:cNvPr>
          <p:cNvSpPr>
            <a:spLocks noGrp="1"/>
          </p:cNvSpPr>
          <p:nvPr>
            <p:ph type="sldNum" sz="quarter" idx="12"/>
          </p:nvPr>
        </p:nvSpPr>
        <p:spPr/>
        <p:txBody>
          <a:bodyPr/>
          <a:lstStyle/>
          <a:p>
            <a:fld id="{6983841B-0DB4-4C99-B5E5-79625F01DBF7}" type="slidenum">
              <a:rPr lang="en-GB" smtClean="0">
                <a:solidFill>
                  <a:srgbClr val="282F39">
                    <a:tint val="75000"/>
                  </a:srgbClr>
                </a:solidFill>
                <a:latin typeface="Calibri"/>
              </a:rPr>
              <a:pPr/>
              <a:t>‹#›</a:t>
            </a:fld>
            <a:endParaRPr lang="en-GB">
              <a:solidFill>
                <a:srgbClr val="282F39">
                  <a:tint val="75000"/>
                </a:srgbClr>
              </a:solidFill>
              <a:latin typeface="Calibri"/>
            </a:endParaRPr>
          </a:p>
        </p:txBody>
      </p:sp>
    </p:spTree>
    <p:extLst>
      <p:ext uri="{BB962C8B-B14F-4D97-AF65-F5344CB8AC3E}">
        <p14:creationId xmlns:p14="http://schemas.microsoft.com/office/powerpoint/2010/main" val="65390323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FAECB-6827-4D91-8EB5-800DD8EA28F3}"/>
              </a:ext>
            </a:extLst>
          </p:cNvPr>
          <p:cNvSpPr>
            <a:spLocks noGrp="1"/>
          </p:cNvSpPr>
          <p:nvPr>
            <p:ph type="title"/>
          </p:nvPr>
        </p:nvSpPr>
        <p:spPr>
          <a:xfrm>
            <a:off x="831851" y="1709882"/>
            <a:ext cx="10515600" cy="2852737"/>
          </a:xfrm>
        </p:spPr>
        <p:txBody>
          <a:bodyPr anchor="b"/>
          <a:lstStyle>
            <a:lvl1pPr>
              <a:defRPr sz="564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3CEBD6D-8344-4937-9A0D-E2DBE531B3F1}"/>
              </a:ext>
            </a:extLst>
          </p:cNvPr>
          <p:cNvSpPr>
            <a:spLocks noGrp="1"/>
          </p:cNvSpPr>
          <p:nvPr>
            <p:ph type="body" idx="1"/>
          </p:nvPr>
        </p:nvSpPr>
        <p:spPr>
          <a:xfrm>
            <a:off x="831851" y="4589466"/>
            <a:ext cx="10515600" cy="1500187"/>
          </a:xfrm>
        </p:spPr>
        <p:txBody>
          <a:bodyPr/>
          <a:lstStyle>
            <a:lvl1pPr marL="0" indent="0">
              <a:buNone/>
              <a:defRPr sz="2280">
                <a:solidFill>
                  <a:schemeClr val="tx1">
                    <a:tint val="75000"/>
                  </a:schemeClr>
                </a:solidFill>
              </a:defRPr>
            </a:lvl1pPr>
            <a:lvl2pPr marL="426001" indent="0">
              <a:buNone/>
              <a:defRPr sz="1920">
                <a:solidFill>
                  <a:schemeClr val="tx1">
                    <a:tint val="75000"/>
                  </a:schemeClr>
                </a:solidFill>
              </a:defRPr>
            </a:lvl2pPr>
            <a:lvl3pPr marL="851996" indent="0">
              <a:buNone/>
              <a:defRPr sz="1680">
                <a:solidFill>
                  <a:schemeClr val="tx1">
                    <a:tint val="75000"/>
                  </a:schemeClr>
                </a:solidFill>
              </a:defRPr>
            </a:lvl3pPr>
            <a:lvl4pPr marL="1277995" indent="0">
              <a:buNone/>
              <a:defRPr sz="1440">
                <a:solidFill>
                  <a:schemeClr val="tx1">
                    <a:tint val="75000"/>
                  </a:schemeClr>
                </a:solidFill>
              </a:defRPr>
            </a:lvl4pPr>
            <a:lvl5pPr marL="1703965" indent="0">
              <a:buNone/>
              <a:defRPr sz="1440">
                <a:solidFill>
                  <a:schemeClr val="tx1">
                    <a:tint val="75000"/>
                  </a:schemeClr>
                </a:solidFill>
              </a:defRPr>
            </a:lvl5pPr>
            <a:lvl6pPr marL="2129981" indent="0">
              <a:buNone/>
              <a:defRPr sz="1440">
                <a:solidFill>
                  <a:schemeClr val="tx1">
                    <a:tint val="75000"/>
                  </a:schemeClr>
                </a:solidFill>
              </a:defRPr>
            </a:lvl6pPr>
            <a:lvl7pPr marL="2555993" indent="0">
              <a:buNone/>
              <a:defRPr sz="1440">
                <a:solidFill>
                  <a:schemeClr val="tx1">
                    <a:tint val="75000"/>
                  </a:schemeClr>
                </a:solidFill>
              </a:defRPr>
            </a:lvl7pPr>
            <a:lvl8pPr marL="2981975" indent="0">
              <a:buNone/>
              <a:defRPr sz="1440">
                <a:solidFill>
                  <a:schemeClr val="tx1">
                    <a:tint val="75000"/>
                  </a:schemeClr>
                </a:solidFill>
              </a:defRPr>
            </a:lvl8pPr>
            <a:lvl9pPr marL="3407948" indent="0">
              <a:buNone/>
              <a:defRPr sz="144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0598055-7F4B-4E57-92A1-C43CE07ED7D1}"/>
              </a:ext>
            </a:extLst>
          </p:cNvPr>
          <p:cNvSpPr>
            <a:spLocks noGrp="1"/>
          </p:cNvSpPr>
          <p:nvPr>
            <p:ph type="dt" sz="half" idx="10"/>
          </p:nvPr>
        </p:nvSpPr>
        <p:spPr/>
        <p:txBody>
          <a:bodyPr/>
          <a:lstStyle/>
          <a:p>
            <a:fld id="{1661375A-C223-44C8-917C-F7C3A1BCD50F}" type="datetimeFigureOut">
              <a:rPr lang="en-GB" smtClean="0">
                <a:solidFill>
                  <a:srgbClr val="282F39">
                    <a:tint val="75000"/>
                  </a:srgbClr>
                </a:solidFill>
                <a:latin typeface="Calibri"/>
              </a:rPr>
              <a:pPr/>
              <a:t>16/08/2024</a:t>
            </a:fld>
            <a:endParaRPr lang="en-GB">
              <a:solidFill>
                <a:srgbClr val="282F39">
                  <a:tint val="75000"/>
                </a:srgbClr>
              </a:solidFill>
              <a:latin typeface="Calibri"/>
            </a:endParaRPr>
          </a:p>
        </p:txBody>
      </p:sp>
      <p:sp>
        <p:nvSpPr>
          <p:cNvPr id="5" name="Footer Placeholder 4">
            <a:extLst>
              <a:ext uri="{FF2B5EF4-FFF2-40B4-BE49-F238E27FC236}">
                <a16:creationId xmlns:a16="http://schemas.microsoft.com/office/drawing/2014/main" id="{0BC8293C-337A-46B9-801C-405BA28F919C}"/>
              </a:ext>
            </a:extLst>
          </p:cNvPr>
          <p:cNvSpPr>
            <a:spLocks noGrp="1"/>
          </p:cNvSpPr>
          <p:nvPr>
            <p:ph type="ftr" sz="quarter" idx="11"/>
          </p:nvPr>
        </p:nvSpPr>
        <p:spPr/>
        <p:txBody>
          <a:bodyPr/>
          <a:lstStyle/>
          <a:p>
            <a:endParaRPr lang="en-GB">
              <a:solidFill>
                <a:srgbClr val="282F39">
                  <a:tint val="75000"/>
                </a:srgbClr>
              </a:solidFill>
              <a:latin typeface="Calibri"/>
            </a:endParaRPr>
          </a:p>
        </p:txBody>
      </p:sp>
      <p:sp>
        <p:nvSpPr>
          <p:cNvPr id="6" name="Slide Number Placeholder 5">
            <a:extLst>
              <a:ext uri="{FF2B5EF4-FFF2-40B4-BE49-F238E27FC236}">
                <a16:creationId xmlns:a16="http://schemas.microsoft.com/office/drawing/2014/main" id="{77FE3A87-6EF6-4E32-958D-D3BDE968EC61}"/>
              </a:ext>
            </a:extLst>
          </p:cNvPr>
          <p:cNvSpPr>
            <a:spLocks noGrp="1"/>
          </p:cNvSpPr>
          <p:nvPr>
            <p:ph type="sldNum" sz="quarter" idx="12"/>
          </p:nvPr>
        </p:nvSpPr>
        <p:spPr/>
        <p:txBody>
          <a:bodyPr/>
          <a:lstStyle/>
          <a:p>
            <a:fld id="{6983841B-0DB4-4C99-B5E5-79625F01DBF7}" type="slidenum">
              <a:rPr lang="en-GB" smtClean="0">
                <a:solidFill>
                  <a:srgbClr val="282F39">
                    <a:tint val="75000"/>
                  </a:srgbClr>
                </a:solidFill>
                <a:latin typeface="Calibri"/>
              </a:rPr>
              <a:pPr/>
              <a:t>‹#›</a:t>
            </a:fld>
            <a:endParaRPr lang="en-GB">
              <a:solidFill>
                <a:srgbClr val="282F39">
                  <a:tint val="75000"/>
                </a:srgbClr>
              </a:solidFill>
              <a:latin typeface="Calibri"/>
            </a:endParaRPr>
          </a:p>
        </p:txBody>
      </p:sp>
    </p:spTree>
    <p:extLst>
      <p:ext uri="{BB962C8B-B14F-4D97-AF65-F5344CB8AC3E}">
        <p14:creationId xmlns:p14="http://schemas.microsoft.com/office/powerpoint/2010/main" val="689642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C1E4F-8411-4152-A040-45E4E38D465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C93C882-D441-40BC-AAB7-FB3EF79F6F5C}"/>
              </a:ext>
            </a:extLst>
          </p:cNvPr>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80FF742-A50B-4EB6-86AE-E67F120A5B68}"/>
              </a:ext>
            </a:extLst>
          </p:cNvPr>
          <p:cNvSpPr>
            <a:spLocks noGrp="1"/>
          </p:cNvSpPr>
          <p:nvPr>
            <p:ph sz="half" idx="2"/>
          </p:nvPr>
        </p:nvSpPr>
        <p:spPr>
          <a:xfrm>
            <a:off x="6172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ACB9172-F4DE-4657-A074-EF8778EE7E7D}"/>
              </a:ext>
            </a:extLst>
          </p:cNvPr>
          <p:cNvSpPr>
            <a:spLocks noGrp="1"/>
          </p:cNvSpPr>
          <p:nvPr>
            <p:ph type="dt" sz="half" idx="10"/>
          </p:nvPr>
        </p:nvSpPr>
        <p:spPr/>
        <p:txBody>
          <a:bodyPr/>
          <a:lstStyle/>
          <a:p>
            <a:fld id="{1661375A-C223-44C8-917C-F7C3A1BCD50F}" type="datetimeFigureOut">
              <a:rPr lang="en-GB" smtClean="0">
                <a:solidFill>
                  <a:srgbClr val="282F39">
                    <a:tint val="75000"/>
                  </a:srgbClr>
                </a:solidFill>
                <a:latin typeface="Calibri"/>
              </a:rPr>
              <a:pPr/>
              <a:t>16/08/2024</a:t>
            </a:fld>
            <a:endParaRPr lang="en-GB">
              <a:solidFill>
                <a:srgbClr val="282F39">
                  <a:tint val="75000"/>
                </a:srgbClr>
              </a:solidFill>
              <a:latin typeface="Calibri"/>
            </a:endParaRPr>
          </a:p>
        </p:txBody>
      </p:sp>
      <p:sp>
        <p:nvSpPr>
          <p:cNvPr id="6" name="Footer Placeholder 5">
            <a:extLst>
              <a:ext uri="{FF2B5EF4-FFF2-40B4-BE49-F238E27FC236}">
                <a16:creationId xmlns:a16="http://schemas.microsoft.com/office/drawing/2014/main" id="{77507DBE-C8F7-423C-9124-EE7B3D22E368}"/>
              </a:ext>
            </a:extLst>
          </p:cNvPr>
          <p:cNvSpPr>
            <a:spLocks noGrp="1"/>
          </p:cNvSpPr>
          <p:nvPr>
            <p:ph type="ftr" sz="quarter" idx="11"/>
          </p:nvPr>
        </p:nvSpPr>
        <p:spPr/>
        <p:txBody>
          <a:bodyPr/>
          <a:lstStyle/>
          <a:p>
            <a:endParaRPr lang="en-GB">
              <a:solidFill>
                <a:srgbClr val="282F39">
                  <a:tint val="75000"/>
                </a:srgbClr>
              </a:solidFill>
              <a:latin typeface="Calibri"/>
            </a:endParaRPr>
          </a:p>
        </p:txBody>
      </p:sp>
      <p:sp>
        <p:nvSpPr>
          <p:cNvPr id="7" name="Slide Number Placeholder 6">
            <a:extLst>
              <a:ext uri="{FF2B5EF4-FFF2-40B4-BE49-F238E27FC236}">
                <a16:creationId xmlns:a16="http://schemas.microsoft.com/office/drawing/2014/main" id="{D881AC0B-71D5-43A5-AD86-9668B4D92263}"/>
              </a:ext>
            </a:extLst>
          </p:cNvPr>
          <p:cNvSpPr>
            <a:spLocks noGrp="1"/>
          </p:cNvSpPr>
          <p:nvPr>
            <p:ph type="sldNum" sz="quarter" idx="12"/>
          </p:nvPr>
        </p:nvSpPr>
        <p:spPr/>
        <p:txBody>
          <a:bodyPr/>
          <a:lstStyle/>
          <a:p>
            <a:fld id="{6983841B-0DB4-4C99-B5E5-79625F01DBF7}" type="slidenum">
              <a:rPr lang="en-GB" smtClean="0">
                <a:solidFill>
                  <a:srgbClr val="282F39">
                    <a:tint val="75000"/>
                  </a:srgbClr>
                </a:solidFill>
                <a:latin typeface="Calibri"/>
              </a:rPr>
              <a:pPr/>
              <a:t>‹#›</a:t>
            </a:fld>
            <a:endParaRPr lang="en-GB">
              <a:solidFill>
                <a:srgbClr val="282F39">
                  <a:tint val="75000"/>
                </a:srgbClr>
              </a:solidFill>
              <a:latin typeface="Calibri"/>
            </a:endParaRPr>
          </a:p>
        </p:txBody>
      </p:sp>
    </p:spTree>
    <p:extLst>
      <p:ext uri="{BB962C8B-B14F-4D97-AF65-F5344CB8AC3E}">
        <p14:creationId xmlns:p14="http://schemas.microsoft.com/office/powerpoint/2010/main" val="422034584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204D3-549C-4770-B620-7E3D4678A94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306D22-9474-474E-A4DD-36D304E57648}"/>
              </a:ext>
            </a:extLst>
          </p:cNvPr>
          <p:cNvSpPr>
            <a:spLocks noGrp="1"/>
          </p:cNvSpPr>
          <p:nvPr>
            <p:ph type="body" idx="1"/>
          </p:nvPr>
        </p:nvSpPr>
        <p:spPr>
          <a:xfrm>
            <a:off x="839789" y="1681163"/>
            <a:ext cx="5157787" cy="823912"/>
          </a:xfrm>
        </p:spPr>
        <p:txBody>
          <a:bodyPr anchor="b"/>
          <a:lstStyle>
            <a:lvl1pPr marL="0" indent="0">
              <a:buNone/>
              <a:defRPr sz="2280" b="1"/>
            </a:lvl1pPr>
            <a:lvl2pPr marL="426001" indent="0">
              <a:buNone/>
              <a:defRPr sz="1920" b="1"/>
            </a:lvl2pPr>
            <a:lvl3pPr marL="851996" indent="0">
              <a:buNone/>
              <a:defRPr sz="1680" b="1"/>
            </a:lvl3pPr>
            <a:lvl4pPr marL="1277995" indent="0">
              <a:buNone/>
              <a:defRPr sz="1440" b="1"/>
            </a:lvl4pPr>
            <a:lvl5pPr marL="1703965" indent="0">
              <a:buNone/>
              <a:defRPr sz="1440" b="1"/>
            </a:lvl5pPr>
            <a:lvl6pPr marL="2129981" indent="0">
              <a:buNone/>
              <a:defRPr sz="1440" b="1"/>
            </a:lvl6pPr>
            <a:lvl7pPr marL="2555993" indent="0">
              <a:buNone/>
              <a:defRPr sz="1440" b="1"/>
            </a:lvl7pPr>
            <a:lvl8pPr marL="2981975" indent="0">
              <a:buNone/>
              <a:defRPr sz="1440" b="1"/>
            </a:lvl8pPr>
            <a:lvl9pPr marL="3407948" indent="0">
              <a:buNone/>
              <a:defRPr sz="1440" b="1"/>
            </a:lvl9pPr>
          </a:lstStyle>
          <a:p>
            <a:pPr lvl="0"/>
            <a:r>
              <a:rPr lang="en-US"/>
              <a:t>Edit Master text styles</a:t>
            </a:r>
          </a:p>
        </p:txBody>
      </p:sp>
      <p:sp>
        <p:nvSpPr>
          <p:cNvPr id="4" name="Content Placeholder 3">
            <a:extLst>
              <a:ext uri="{FF2B5EF4-FFF2-40B4-BE49-F238E27FC236}">
                <a16:creationId xmlns:a16="http://schemas.microsoft.com/office/drawing/2014/main" id="{AD9ED9F3-E75B-4CB6-9C20-44656AF0159D}"/>
              </a:ext>
            </a:extLst>
          </p:cNvPr>
          <p:cNvSpPr>
            <a:spLocks noGrp="1"/>
          </p:cNvSpPr>
          <p:nvPr>
            <p:ph sz="half" idx="2"/>
          </p:nvPr>
        </p:nvSpPr>
        <p:spPr>
          <a:xfrm>
            <a:off x="839789" y="2505079"/>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2AB8604-4E78-4EF6-AF81-B832751C756A}"/>
              </a:ext>
            </a:extLst>
          </p:cNvPr>
          <p:cNvSpPr>
            <a:spLocks noGrp="1"/>
          </p:cNvSpPr>
          <p:nvPr>
            <p:ph type="body" sz="quarter" idx="3"/>
          </p:nvPr>
        </p:nvSpPr>
        <p:spPr>
          <a:xfrm>
            <a:off x="6172210" y="1681163"/>
            <a:ext cx="5183188" cy="823912"/>
          </a:xfrm>
        </p:spPr>
        <p:txBody>
          <a:bodyPr anchor="b"/>
          <a:lstStyle>
            <a:lvl1pPr marL="0" indent="0">
              <a:buNone/>
              <a:defRPr sz="2280" b="1"/>
            </a:lvl1pPr>
            <a:lvl2pPr marL="426001" indent="0">
              <a:buNone/>
              <a:defRPr sz="1920" b="1"/>
            </a:lvl2pPr>
            <a:lvl3pPr marL="851996" indent="0">
              <a:buNone/>
              <a:defRPr sz="1680" b="1"/>
            </a:lvl3pPr>
            <a:lvl4pPr marL="1277995" indent="0">
              <a:buNone/>
              <a:defRPr sz="1440" b="1"/>
            </a:lvl4pPr>
            <a:lvl5pPr marL="1703965" indent="0">
              <a:buNone/>
              <a:defRPr sz="1440" b="1"/>
            </a:lvl5pPr>
            <a:lvl6pPr marL="2129981" indent="0">
              <a:buNone/>
              <a:defRPr sz="1440" b="1"/>
            </a:lvl6pPr>
            <a:lvl7pPr marL="2555993" indent="0">
              <a:buNone/>
              <a:defRPr sz="1440" b="1"/>
            </a:lvl7pPr>
            <a:lvl8pPr marL="2981975" indent="0">
              <a:buNone/>
              <a:defRPr sz="1440" b="1"/>
            </a:lvl8pPr>
            <a:lvl9pPr marL="3407948" indent="0">
              <a:buNone/>
              <a:defRPr sz="1440" b="1"/>
            </a:lvl9pPr>
          </a:lstStyle>
          <a:p>
            <a:pPr lvl="0"/>
            <a:r>
              <a:rPr lang="en-US"/>
              <a:t>Edit Master text styles</a:t>
            </a:r>
          </a:p>
        </p:txBody>
      </p:sp>
      <p:sp>
        <p:nvSpPr>
          <p:cNvPr id="6" name="Content Placeholder 5">
            <a:extLst>
              <a:ext uri="{FF2B5EF4-FFF2-40B4-BE49-F238E27FC236}">
                <a16:creationId xmlns:a16="http://schemas.microsoft.com/office/drawing/2014/main" id="{14C7266C-4F95-4B63-B8A4-5D430A6FCB51}"/>
              </a:ext>
            </a:extLst>
          </p:cNvPr>
          <p:cNvSpPr>
            <a:spLocks noGrp="1"/>
          </p:cNvSpPr>
          <p:nvPr>
            <p:ph sz="quarter" idx="4"/>
          </p:nvPr>
        </p:nvSpPr>
        <p:spPr>
          <a:xfrm>
            <a:off x="6172210" y="2505079"/>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A605C0-AC58-49C3-BFDA-E7ADCFC7B8CA}"/>
              </a:ext>
            </a:extLst>
          </p:cNvPr>
          <p:cNvSpPr>
            <a:spLocks noGrp="1"/>
          </p:cNvSpPr>
          <p:nvPr>
            <p:ph type="dt" sz="half" idx="10"/>
          </p:nvPr>
        </p:nvSpPr>
        <p:spPr/>
        <p:txBody>
          <a:bodyPr/>
          <a:lstStyle/>
          <a:p>
            <a:fld id="{1661375A-C223-44C8-917C-F7C3A1BCD50F}" type="datetimeFigureOut">
              <a:rPr lang="en-GB" smtClean="0">
                <a:solidFill>
                  <a:srgbClr val="282F39">
                    <a:tint val="75000"/>
                  </a:srgbClr>
                </a:solidFill>
                <a:latin typeface="Calibri"/>
              </a:rPr>
              <a:pPr/>
              <a:t>16/08/2024</a:t>
            </a:fld>
            <a:endParaRPr lang="en-GB">
              <a:solidFill>
                <a:srgbClr val="282F39">
                  <a:tint val="75000"/>
                </a:srgbClr>
              </a:solidFill>
              <a:latin typeface="Calibri"/>
            </a:endParaRPr>
          </a:p>
        </p:txBody>
      </p:sp>
      <p:sp>
        <p:nvSpPr>
          <p:cNvPr id="8" name="Footer Placeholder 7">
            <a:extLst>
              <a:ext uri="{FF2B5EF4-FFF2-40B4-BE49-F238E27FC236}">
                <a16:creationId xmlns:a16="http://schemas.microsoft.com/office/drawing/2014/main" id="{A8CDB99B-8E2F-47DA-B6C3-50842D8C3DD2}"/>
              </a:ext>
            </a:extLst>
          </p:cNvPr>
          <p:cNvSpPr>
            <a:spLocks noGrp="1"/>
          </p:cNvSpPr>
          <p:nvPr>
            <p:ph type="ftr" sz="quarter" idx="11"/>
          </p:nvPr>
        </p:nvSpPr>
        <p:spPr/>
        <p:txBody>
          <a:bodyPr/>
          <a:lstStyle/>
          <a:p>
            <a:endParaRPr lang="en-GB">
              <a:solidFill>
                <a:srgbClr val="282F39">
                  <a:tint val="75000"/>
                </a:srgbClr>
              </a:solidFill>
              <a:latin typeface="Calibri"/>
            </a:endParaRPr>
          </a:p>
        </p:txBody>
      </p:sp>
      <p:sp>
        <p:nvSpPr>
          <p:cNvPr id="9" name="Slide Number Placeholder 8">
            <a:extLst>
              <a:ext uri="{FF2B5EF4-FFF2-40B4-BE49-F238E27FC236}">
                <a16:creationId xmlns:a16="http://schemas.microsoft.com/office/drawing/2014/main" id="{900ACA83-753D-4AEE-B568-755DCF5ED7F7}"/>
              </a:ext>
            </a:extLst>
          </p:cNvPr>
          <p:cNvSpPr>
            <a:spLocks noGrp="1"/>
          </p:cNvSpPr>
          <p:nvPr>
            <p:ph type="sldNum" sz="quarter" idx="12"/>
          </p:nvPr>
        </p:nvSpPr>
        <p:spPr/>
        <p:txBody>
          <a:bodyPr/>
          <a:lstStyle/>
          <a:p>
            <a:fld id="{6983841B-0DB4-4C99-B5E5-79625F01DBF7}" type="slidenum">
              <a:rPr lang="en-GB" smtClean="0">
                <a:solidFill>
                  <a:srgbClr val="282F39">
                    <a:tint val="75000"/>
                  </a:srgbClr>
                </a:solidFill>
                <a:latin typeface="Calibri"/>
              </a:rPr>
              <a:pPr/>
              <a:t>‹#›</a:t>
            </a:fld>
            <a:endParaRPr lang="en-GB">
              <a:solidFill>
                <a:srgbClr val="282F39">
                  <a:tint val="75000"/>
                </a:srgbClr>
              </a:solidFill>
              <a:latin typeface="Calibri"/>
            </a:endParaRPr>
          </a:p>
        </p:txBody>
      </p:sp>
    </p:spTree>
    <p:extLst>
      <p:ext uri="{BB962C8B-B14F-4D97-AF65-F5344CB8AC3E}">
        <p14:creationId xmlns:p14="http://schemas.microsoft.com/office/powerpoint/2010/main" val="9477388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38EDC-8D44-427B-90E0-FBD0FBAC969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8AE544B-A36F-473A-86AF-50F02429182D}"/>
              </a:ext>
            </a:extLst>
          </p:cNvPr>
          <p:cNvSpPr>
            <a:spLocks noGrp="1"/>
          </p:cNvSpPr>
          <p:nvPr>
            <p:ph type="dt" sz="half" idx="10"/>
          </p:nvPr>
        </p:nvSpPr>
        <p:spPr/>
        <p:txBody>
          <a:bodyPr/>
          <a:lstStyle/>
          <a:p>
            <a:fld id="{1661375A-C223-44C8-917C-F7C3A1BCD50F}" type="datetimeFigureOut">
              <a:rPr lang="en-GB" smtClean="0">
                <a:solidFill>
                  <a:srgbClr val="282F39">
                    <a:tint val="75000"/>
                  </a:srgbClr>
                </a:solidFill>
                <a:latin typeface="Calibri"/>
              </a:rPr>
              <a:pPr/>
              <a:t>16/08/2024</a:t>
            </a:fld>
            <a:endParaRPr lang="en-GB">
              <a:solidFill>
                <a:srgbClr val="282F39">
                  <a:tint val="75000"/>
                </a:srgbClr>
              </a:solidFill>
              <a:latin typeface="Calibri"/>
            </a:endParaRPr>
          </a:p>
        </p:txBody>
      </p:sp>
      <p:sp>
        <p:nvSpPr>
          <p:cNvPr id="4" name="Footer Placeholder 3">
            <a:extLst>
              <a:ext uri="{FF2B5EF4-FFF2-40B4-BE49-F238E27FC236}">
                <a16:creationId xmlns:a16="http://schemas.microsoft.com/office/drawing/2014/main" id="{3E6F2748-531A-4318-A370-27EDE490E8C2}"/>
              </a:ext>
            </a:extLst>
          </p:cNvPr>
          <p:cNvSpPr>
            <a:spLocks noGrp="1"/>
          </p:cNvSpPr>
          <p:nvPr>
            <p:ph type="ftr" sz="quarter" idx="11"/>
          </p:nvPr>
        </p:nvSpPr>
        <p:spPr/>
        <p:txBody>
          <a:bodyPr/>
          <a:lstStyle/>
          <a:p>
            <a:endParaRPr lang="en-GB">
              <a:solidFill>
                <a:srgbClr val="282F39">
                  <a:tint val="75000"/>
                </a:srgbClr>
              </a:solidFill>
              <a:latin typeface="Calibri"/>
            </a:endParaRPr>
          </a:p>
        </p:txBody>
      </p:sp>
      <p:sp>
        <p:nvSpPr>
          <p:cNvPr id="5" name="Slide Number Placeholder 4">
            <a:extLst>
              <a:ext uri="{FF2B5EF4-FFF2-40B4-BE49-F238E27FC236}">
                <a16:creationId xmlns:a16="http://schemas.microsoft.com/office/drawing/2014/main" id="{A5AD6E57-F20B-43D2-A268-2449E7D4ADF8}"/>
              </a:ext>
            </a:extLst>
          </p:cNvPr>
          <p:cNvSpPr>
            <a:spLocks noGrp="1"/>
          </p:cNvSpPr>
          <p:nvPr>
            <p:ph type="sldNum" sz="quarter" idx="12"/>
          </p:nvPr>
        </p:nvSpPr>
        <p:spPr/>
        <p:txBody>
          <a:bodyPr/>
          <a:lstStyle/>
          <a:p>
            <a:fld id="{6983841B-0DB4-4C99-B5E5-79625F01DBF7}" type="slidenum">
              <a:rPr lang="en-GB" smtClean="0">
                <a:solidFill>
                  <a:srgbClr val="282F39">
                    <a:tint val="75000"/>
                  </a:srgbClr>
                </a:solidFill>
                <a:latin typeface="Calibri"/>
              </a:rPr>
              <a:pPr/>
              <a:t>‹#›</a:t>
            </a:fld>
            <a:endParaRPr lang="en-GB">
              <a:solidFill>
                <a:srgbClr val="282F39">
                  <a:tint val="75000"/>
                </a:srgbClr>
              </a:solidFill>
              <a:latin typeface="Calibri"/>
            </a:endParaRPr>
          </a:p>
        </p:txBody>
      </p:sp>
    </p:spTree>
    <p:extLst>
      <p:ext uri="{BB962C8B-B14F-4D97-AF65-F5344CB8AC3E}">
        <p14:creationId xmlns:p14="http://schemas.microsoft.com/office/powerpoint/2010/main" val="262674810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EC2F6E-BB8D-4A07-B873-A379FEAE4F53}"/>
              </a:ext>
            </a:extLst>
          </p:cNvPr>
          <p:cNvSpPr>
            <a:spLocks noGrp="1"/>
          </p:cNvSpPr>
          <p:nvPr>
            <p:ph type="dt" sz="half" idx="10"/>
          </p:nvPr>
        </p:nvSpPr>
        <p:spPr/>
        <p:txBody>
          <a:bodyPr/>
          <a:lstStyle/>
          <a:p>
            <a:fld id="{1661375A-C223-44C8-917C-F7C3A1BCD50F}" type="datetimeFigureOut">
              <a:rPr lang="en-GB" smtClean="0">
                <a:solidFill>
                  <a:srgbClr val="282F39">
                    <a:tint val="75000"/>
                  </a:srgbClr>
                </a:solidFill>
                <a:latin typeface="Calibri"/>
              </a:rPr>
              <a:pPr/>
              <a:t>16/08/2024</a:t>
            </a:fld>
            <a:endParaRPr lang="en-GB">
              <a:solidFill>
                <a:srgbClr val="282F39">
                  <a:tint val="75000"/>
                </a:srgbClr>
              </a:solidFill>
              <a:latin typeface="Calibri"/>
            </a:endParaRPr>
          </a:p>
        </p:txBody>
      </p:sp>
      <p:sp>
        <p:nvSpPr>
          <p:cNvPr id="3" name="Footer Placeholder 2">
            <a:extLst>
              <a:ext uri="{FF2B5EF4-FFF2-40B4-BE49-F238E27FC236}">
                <a16:creationId xmlns:a16="http://schemas.microsoft.com/office/drawing/2014/main" id="{29C64672-2E28-45BB-AB1E-9CA10E90883B}"/>
              </a:ext>
            </a:extLst>
          </p:cNvPr>
          <p:cNvSpPr>
            <a:spLocks noGrp="1"/>
          </p:cNvSpPr>
          <p:nvPr>
            <p:ph type="ftr" sz="quarter" idx="11"/>
          </p:nvPr>
        </p:nvSpPr>
        <p:spPr/>
        <p:txBody>
          <a:bodyPr/>
          <a:lstStyle/>
          <a:p>
            <a:endParaRPr lang="en-GB">
              <a:solidFill>
                <a:srgbClr val="282F39">
                  <a:tint val="75000"/>
                </a:srgbClr>
              </a:solidFill>
              <a:latin typeface="Calibri"/>
            </a:endParaRPr>
          </a:p>
        </p:txBody>
      </p:sp>
      <p:sp>
        <p:nvSpPr>
          <p:cNvPr id="4" name="Slide Number Placeholder 3">
            <a:extLst>
              <a:ext uri="{FF2B5EF4-FFF2-40B4-BE49-F238E27FC236}">
                <a16:creationId xmlns:a16="http://schemas.microsoft.com/office/drawing/2014/main" id="{433CCF35-5028-4E4D-8F6E-2E2DF0FB4299}"/>
              </a:ext>
            </a:extLst>
          </p:cNvPr>
          <p:cNvSpPr>
            <a:spLocks noGrp="1"/>
          </p:cNvSpPr>
          <p:nvPr>
            <p:ph type="sldNum" sz="quarter" idx="12"/>
          </p:nvPr>
        </p:nvSpPr>
        <p:spPr/>
        <p:txBody>
          <a:bodyPr/>
          <a:lstStyle/>
          <a:p>
            <a:fld id="{6983841B-0DB4-4C99-B5E5-79625F01DBF7}" type="slidenum">
              <a:rPr lang="en-GB" smtClean="0">
                <a:solidFill>
                  <a:srgbClr val="282F39">
                    <a:tint val="75000"/>
                  </a:srgbClr>
                </a:solidFill>
                <a:latin typeface="Calibri"/>
              </a:rPr>
              <a:pPr/>
              <a:t>‹#›</a:t>
            </a:fld>
            <a:endParaRPr lang="en-GB">
              <a:solidFill>
                <a:srgbClr val="282F39">
                  <a:tint val="75000"/>
                </a:srgbClr>
              </a:solidFill>
              <a:latin typeface="Calibri"/>
            </a:endParaRPr>
          </a:p>
        </p:txBody>
      </p:sp>
    </p:spTree>
    <p:extLst>
      <p:ext uri="{BB962C8B-B14F-4D97-AF65-F5344CB8AC3E}">
        <p14:creationId xmlns:p14="http://schemas.microsoft.com/office/powerpoint/2010/main" val="301575774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0471D-7A64-4A50-B9A6-0F3A78088AB3}"/>
              </a:ext>
            </a:extLst>
          </p:cNvPr>
          <p:cNvSpPr>
            <a:spLocks noGrp="1"/>
          </p:cNvSpPr>
          <p:nvPr>
            <p:ph type="title"/>
          </p:nvPr>
        </p:nvSpPr>
        <p:spPr>
          <a:xfrm>
            <a:off x="839788" y="457200"/>
            <a:ext cx="3932237" cy="1600200"/>
          </a:xfrm>
        </p:spPr>
        <p:txBody>
          <a:bodyPr anchor="b"/>
          <a:lstStyle>
            <a:lvl1pPr>
              <a:defRPr sz="30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16427B1-871E-4C56-AF97-3F78ADBFA9C8}"/>
              </a:ext>
            </a:extLst>
          </p:cNvPr>
          <p:cNvSpPr>
            <a:spLocks noGrp="1"/>
          </p:cNvSpPr>
          <p:nvPr>
            <p:ph idx="1"/>
          </p:nvPr>
        </p:nvSpPr>
        <p:spPr>
          <a:xfrm>
            <a:off x="5183188" y="987427"/>
            <a:ext cx="6172200" cy="4873625"/>
          </a:xfrm>
        </p:spPr>
        <p:txBody>
          <a:bodyPr/>
          <a:lstStyle>
            <a:lvl1pPr>
              <a:defRPr sz="3000"/>
            </a:lvl1pPr>
            <a:lvl2pPr>
              <a:defRPr sz="2640"/>
            </a:lvl2pPr>
            <a:lvl3pPr>
              <a:defRPr sz="2280"/>
            </a:lvl3pPr>
            <a:lvl4pPr>
              <a:defRPr sz="1920"/>
            </a:lvl4pPr>
            <a:lvl5pPr>
              <a:defRPr sz="1920"/>
            </a:lvl5pPr>
            <a:lvl6pPr>
              <a:defRPr sz="1920"/>
            </a:lvl6pPr>
            <a:lvl7pPr>
              <a:defRPr sz="1920"/>
            </a:lvl7pPr>
            <a:lvl8pPr>
              <a:defRPr sz="1920"/>
            </a:lvl8pPr>
            <a:lvl9pPr>
              <a:defRPr sz="192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CF52702-EC0A-4FBA-9939-DCF10E412D80}"/>
              </a:ext>
            </a:extLst>
          </p:cNvPr>
          <p:cNvSpPr>
            <a:spLocks noGrp="1"/>
          </p:cNvSpPr>
          <p:nvPr>
            <p:ph type="body" sz="half" idx="2"/>
          </p:nvPr>
        </p:nvSpPr>
        <p:spPr>
          <a:xfrm>
            <a:off x="839788" y="2057405"/>
            <a:ext cx="3932237" cy="3811588"/>
          </a:xfrm>
        </p:spPr>
        <p:txBody>
          <a:bodyPr/>
          <a:lstStyle>
            <a:lvl1pPr marL="0" indent="0">
              <a:buNone/>
              <a:defRPr sz="1440"/>
            </a:lvl1pPr>
            <a:lvl2pPr marL="426001" indent="0">
              <a:buNone/>
              <a:defRPr sz="1320"/>
            </a:lvl2pPr>
            <a:lvl3pPr marL="851996" indent="0">
              <a:buNone/>
              <a:defRPr sz="1080"/>
            </a:lvl3pPr>
            <a:lvl4pPr marL="1277995" indent="0">
              <a:buNone/>
              <a:defRPr sz="960"/>
            </a:lvl4pPr>
            <a:lvl5pPr marL="1703965" indent="0">
              <a:buNone/>
              <a:defRPr sz="960"/>
            </a:lvl5pPr>
            <a:lvl6pPr marL="2129981" indent="0">
              <a:buNone/>
              <a:defRPr sz="960"/>
            </a:lvl6pPr>
            <a:lvl7pPr marL="2555993" indent="0">
              <a:buNone/>
              <a:defRPr sz="960"/>
            </a:lvl7pPr>
            <a:lvl8pPr marL="2981975" indent="0">
              <a:buNone/>
              <a:defRPr sz="960"/>
            </a:lvl8pPr>
            <a:lvl9pPr marL="3407948" indent="0">
              <a:buNone/>
              <a:defRPr sz="960"/>
            </a:lvl9pPr>
          </a:lstStyle>
          <a:p>
            <a:pPr lvl="0"/>
            <a:r>
              <a:rPr lang="en-US"/>
              <a:t>Edit Master text styles</a:t>
            </a:r>
          </a:p>
        </p:txBody>
      </p:sp>
      <p:sp>
        <p:nvSpPr>
          <p:cNvPr id="5" name="Date Placeholder 4">
            <a:extLst>
              <a:ext uri="{FF2B5EF4-FFF2-40B4-BE49-F238E27FC236}">
                <a16:creationId xmlns:a16="http://schemas.microsoft.com/office/drawing/2014/main" id="{A1EDDBB8-93FE-4585-A97D-0E391EE246F7}"/>
              </a:ext>
            </a:extLst>
          </p:cNvPr>
          <p:cNvSpPr>
            <a:spLocks noGrp="1"/>
          </p:cNvSpPr>
          <p:nvPr>
            <p:ph type="dt" sz="half" idx="10"/>
          </p:nvPr>
        </p:nvSpPr>
        <p:spPr/>
        <p:txBody>
          <a:bodyPr/>
          <a:lstStyle/>
          <a:p>
            <a:fld id="{1661375A-C223-44C8-917C-F7C3A1BCD50F}" type="datetimeFigureOut">
              <a:rPr lang="en-GB" smtClean="0">
                <a:solidFill>
                  <a:srgbClr val="282F39">
                    <a:tint val="75000"/>
                  </a:srgbClr>
                </a:solidFill>
                <a:latin typeface="Calibri"/>
              </a:rPr>
              <a:pPr/>
              <a:t>16/08/2024</a:t>
            </a:fld>
            <a:endParaRPr lang="en-GB">
              <a:solidFill>
                <a:srgbClr val="282F39">
                  <a:tint val="75000"/>
                </a:srgbClr>
              </a:solidFill>
              <a:latin typeface="Calibri"/>
            </a:endParaRPr>
          </a:p>
        </p:txBody>
      </p:sp>
      <p:sp>
        <p:nvSpPr>
          <p:cNvPr id="6" name="Footer Placeholder 5">
            <a:extLst>
              <a:ext uri="{FF2B5EF4-FFF2-40B4-BE49-F238E27FC236}">
                <a16:creationId xmlns:a16="http://schemas.microsoft.com/office/drawing/2014/main" id="{2CB77A2A-D97D-4B06-A029-77A3A88DA3E4}"/>
              </a:ext>
            </a:extLst>
          </p:cNvPr>
          <p:cNvSpPr>
            <a:spLocks noGrp="1"/>
          </p:cNvSpPr>
          <p:nvPr>
            <p:ph type="ftr" sz="quarter" idx="11"/>
          </p:nvPr>
        </p:nvSpPr>
        <p:spPr/>
        <p:txBody>
          <a:bodyPr/>
          <a:lstStyle/>
          <a:p>
            <a:endParaRPr lang="en-GB">
              <a:solidFill>
                <a:srgbClr val="282F39">
                  <a:tint val="75000"/>
                </a:srgbClr>
              </a:solidFill>
              <a:latin typeface="Calibri"/>
            </a:endParaRPr>
          </a:p>
        </p:txBody>
      </p:sp>
      <p:sp>
        <p:nvSpPr>
          <p:cNvPr id="7" name="Slide Number Placeholder 6">
            <a:extLst>
              <a:ext uri="{FF2B5EF4-FFF2-40B4-BE49-F238E27FC236}">
                <a16:creationId xmlns:a16="http://schemas.microsoft.com/office/drawing/2014/main" id="{9BF4E011-48A8-486A-BF53-E7C085173F29}"/>
              </a:ext>
            </a:extLst>
          </p:cNvPr>
          <p:cNvSpPr>
            <a:spLocks noGrp="1"/>
          </p:cNvSpPr>
          <p:nvPr>
            <p:ph type="sldNum" sz="quarter" idx="12"/>
          </p:nvPr>
        </p:nvSpPr>
        <p:spPr/>
        <p:txBody>
          <a:bodyPr/>
          <a:lstStyle/>
          <a:p>
            <a:fld id="{6983841B-0DB4-4C99-B5E5-79625F01DBF7}" type="slidenum">
              <a:rPr lang="en-GB" smtClean="0">
                <a:solidFill>
                  <a:srgbClr val="282F39">
                    <a:tint val="75000"/>
                  </a:srgbClr>
                </a:solidFill>
                <a:latin typeface="Calibri"/>
              </a:rPr>
              <a:pPr/>
              <a:t>‹#›</a:t>
            </a:fld>
            <a:endParaRPr lang="en-GB">
              <a:solidFill>
                <a:srgbClr val="282F39">
                  <a:tint val="75000"/>
                </a:srgbClr>
              </a:solidFill>
              <a:latin typeface="Calibri"/>
            </a:endParaRPr>
          </a:p>
        </p:txBody>
      </p:sp>
    </p:spTree>
    <p:extLst>
      <p:ext uri="{BB962C8B-B14F-4D97-AF65-F5344CB8AC3E}">
        <p14:creationId xmlns:p14="http://schemas.microsoft.com/office/powerpoint/2010/main" val="12537798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A2B76-0D50-4AE7-8E70-B69B2F112A49}"/>
              </a:ext>
            </a:extLst>
          </p:cNvPr>
          <p:cNvSpPr>
            <a:spLocks noGrp="1"/>
          </p:cNvSpPr>
          <p:nvPr>
            <p:ph type="title"/>
          </p:nvPr>
        </p:nvSpPr>
        <p:spPr>
          <a:xfrm>
            <a:off x="839788" y="457200"/>
            <a:ext cx="3932237" cy="1600200"/>
          </a:xfrm>
        </p:spPr>
        <p:txBody>
          <a:bodyPr anchor="b"/>
          <a:lstStyle>
            <a:lvl1pPr>
              <a:defRPr sz="30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E700288-1A1C-45A8-B99A-68E661D708A9}"/>
              </a:ext>
            </a:extLst>
          </p:cNvPr>
          <p:cNvSpPr>
            <a:spLocks noGrp="1"/>
          </p:cNvSpPr>
          <p:nvPr>
            <p:ph type="pic" idx="1"/>
          </p:nvPr>
        </p:nvSpPr>
        <p:spPr>
          <a:xfrm>
            <a:off x="5183188" y="987427"/>
            <a:ext cx="6172200" cy="4873625"/>
          </a:xfrm>
        </p:spPr>
        <p:txBody>
          <a:bodyPr/>
          <a:lstStyle>
            <a:lvl1pPr marL="0" indent="0">
              <a:buNone/>
              <a:defRPr sz="3000"/>
            </a:lvl1pPr>
            <a:lvl2pPr marL="426001" indent="0">
              <a:buNone/>
              <a:defRPr sz="2640"/>
            </a:lvl2pPr>
            <a:lvl3pPr marL="851996" indent="0">
              <a:buNone/>
              <a:defRPr sz="2280"/>
            </a:lvl3pPr>
            <a:lvl4pPr marL="1277995" indent="0">
              <a:buNone/>
              <a:defRPr sz="1920"/>
            </a:lvl4pPr>
            <a:lvl5pPr marL="1703965" indent="0">
              <a:buNone/>
              <a:defRPr sz="1920"/>
            </a:lvl5pPr>
            <a:lvl6pPr marL="2129981" indent="0">
              <a:buNone/>
              <a:defRPr sz="1920"/>
            </a:lvl6pPr>
            <a:lvl7pPr marL="2555993" indent="0">
              <a:buNone/>
              <a:defRPr sz="1920"/>
            </a:lvl7pPr>
            <a:lvl8pPr marL="2981975" indent="0">
              <a:buNone/>
              <a:defRPr sz="1920"/>
            </a:lvl8pPr>
            <a:lvl9pPr marL="3407948" indent="0">
              <a:buNone/>
              <a:defRPr sz="1920"/>
            </a:lvl9pPr>
          </a:lstStyle>
          <a:p>
            <a:endParaRPr lang="en-GB"/>
          </a:p>
        </p:txBody>
      </p:sp>
      <p:sp>
        <p:nvSpPr>
          <p:cNvPr id="4" name="Text Placeholder 3">
            <a:extLst>
              <a:ext uri="{FF2B5EF4-FFF2-40B4-BE49-F238E27FC236}">
                <a16:creationId xmlns:a16="http://schemas.microsoft.com/office/drawing/2014/main" id="{C8D19D42-4449-4938-BE9F-F8A026382E85}"/>
              </a:ext>
            </a:extLst>
          </p:cNvPr>
          <p:cNvSpPr>
            <a:spLocks noGrp="1"/>
          </p:cNvSpPr>
          <p:nvPr>
            <p:ph type="body" sz="half" idx="2"/>
          </p:nvPr>
        </p:nvSpPr>
        <p:spPr>
          <a:xfrm>
            <a:off x="839788" y="2057405"/>
            <a:ext cx="3932237" cy="3811588"/>
          </a:xfrm>
        </p:spPr>
        <p:txBody>
          <a:bodyPr/>
          <a:lstStyle>
            <a:lvl1pPr marL="0" indent="0">
              <a:buNone/>
              <a:defRPr sz="1440"/>
            </a:lvl1pPr>
            <a:lvl2pPr marL="426001" indent="0">
              <a:buNone/>
              <a:defRPr sz="1320"/>
            </a:lvl2pPr>
            <a:lvl3pPr marL="851996" indent="0">
              <a:buNone/>
              <a:defRPr sz="1080"/>
            </a:lvl3pPr>
            <a:lvl4pPr marL="1277995" indent="0">
              <a:buNone/>
              <a:defRPr sz="960"/>
            </a:lvl4pPr>
            <a:lvl5pPr marL="1703965" indent="0">
              <a:buNone/>
              <a:defRPr sz="960"/>
            </a:lvl5pPr>
            <a:lvl6pPr marL="2129981" indent="0">
              <a:buNone/>
              <a:defRPr sz="960"/>
            </a:lvl6pPr>
            <a:lvl7pPr marL="2555993" indent="0">
              <a:buNone/>
              <a:defRPr sz="960"/>
            </a:lvl7pPr>
            <a:lvl8pPr marL="2981975" indent="0">
              <a:buNone/>
              <a:defRPr sz="960"/>
            </a:lvl8pPr>
            <a:lvl9pPr marL="3407948" indent="0">
              <a:buNone/>
              <a:defRPr sz="960"/>
            </a:lvl9pPr>
          </a:lstStyle>
          <a:p>
            <a:pPr lvl="0"/>
            <a:r>
              <a:rPr lang="en-US"/>
              <a:t>Edit Master text styles</a:t>
            </a:r>
          </a:p>
        </p:txBody>
      </p:sp>
      <p:sp>
        <p:nvSpPr>
          <p:cNvPr id="5" name="Date Placeholder 4">
            <a:extLst>
              <a:ext uri="{FF2B5EF4-FFF2-40B4-BE49-F238E27FC236}">
                <a16:creationId xmlns:a16="http://schemas.microsoft.com/office/drawing/2014/main" id="{715CB693-3AD5-4FB5-9BD7-DDA6EA895AA0}"/>
              </a:ext>
            </a:extLst>
          </p:cNvPr>
          <p:cNvSpPr>
            <a:spLocks noGrp="1"/>
          </p:cNvSpPr>
          <p:nvPr>
            <p:ph type="dt" sz="half" idx="10"/>
          </p:nvPr>
        </p:nvSpPr>
        <p:spPr/>
        <p:txBody>
          <a:bodyPr/>
          <a:lstStyle/>
          <a:p>
            <a:fld id="{1661375A-C223-44C8-917C-F7C3A1BCD50F}" type="datetimeFigureOut">
              <a:rPr lang="en-GB" smtClean="0">
                <a:solidFill>
                  <a:srgbClr val="282F39">
                    <a:tint val="75000"/>
                  </a:srgbClr>
                </a:solidFill>
                <a:latin typeface="Calibri"/>
              </a:rPr>
              <a:pPr/>
              <a:t>16/08/2024</a:t>
            </a:fld>
            <a:endParaRPr lang="en-GB">
              <a:solidFill>
                <a:srgbClr val="282F39">
                  <a:tint val="75000"/>
                </a:srgbClr>
              </a:solidFill>
              <a:latin typeface="Calibri"/>
            </a:endParaRPr>
          </a:p>
        </p:txBody>
      </p:sp>
      <p:sp>
        <p:nvSpPr>
          <p:cNvPr id="6" name="Footer Placeholder 5">
            <a:extLst>
              <a:ext uri="{FF2B5EF4-FFF2-40B4-BE49-F238E27FC236}">
                <a16:creationId xmlns:a16="http://schemas.microsoft.com/office/drawing/2014/main" id="{BB28CAAB-378F-4646-836D-6723AF22695B}"/>
              </a:ext>
            </a:extLst>
          </p:cNvPr>
          <p:cNvSpPr>
            <a:spLocks noGrp="1"/>
          </p:cNvSpPr>
          <p:nvPr>
            <p:ph type="ftr" sz="quarter" idx="11"/>
          </p:nvPr>
        </p:nvSpPr>
        <p:spPr/>
        <p:txBody>
          <a:bodyPr/>
          <a:lstStyle/>
          <a:p>
            <a:endParaRPr lang="en-GB">
              <a:solidFill>
                <a:srgbClr val="282F39">
                  <a:tint val="75000"/>
                </a:srgbClr>
              </a:solidFill>
              <a:latin typeface="Calibri"/>
            </a:endParaRPr>
          </a:p>
        </p:txBody>
      </p:sp>
      <p:sp>
        <p:nvSpPr>
          <p:cNvPr id="7" name="Slide Number Placeholder 6">
            <a:extLst>
              <a:ext uri="{FF2B5EF4-FFF2-40B4-BE49-F238E27FC236}">
                <a16:creationId xmlns:a16="http://schemas.microsoft.com/office/drawing/2014/main" id="{E08A5F22-2F00-4B7E-95E3-D4E37EE6F9BD}"/>
              </a:ext>
            </a:extLst>
          </p:cNvPr>
          <p:cNvSpPr>
            <a:spLocks noGrp="1"/>
          </p:cNvSpPr>
          <p:nvPr>
            <p:ph type="sldNum" sz="quarter" idx="12"/>
          </p:nvPr>
        </p:nvSpPr>
        <p:spPr/>
        <p:txBody>
          <a:bodyPr/>
          <a:lstStyle/>
          <a:p>
            <a:fld id="{6983841B-0DB4-4C99-B5E5-79625F01DBF7}" type="slidenum">
              <a:rPr lang="en-GB" smtClean="0">
                <a:solidFill>
                  <a:srgbClr val="282F39">
                    <a:tint val="75000"/>
                  </a:srgbClr>
                </a:solidFill>
                <a:latin typeface="Calibri"/>
              </a:rPr>
              <a:pPr/>
              <a:t>‹#›</a:t>
            </a:fld>
            <a:endParaRPr lang="en-GB">
              <a:solidFill>
                <a:srgbClr val="282F39">
                  <a:tint val="75000"/>
                </a:srgbClr>
              </a:solidFill>
              <a:latin typeface="Calibri"/>
            </a:endParaRPr>
          </a:p>
        </p:txBody>
      </p:sp>
    </p:spTree>
    <p:extLst>
      <p:ext uri="{BB962C8B-B14F-4D97-AF65-F5344CB8AC3E}">
        <p14:creationId xmlns:p14="http://schemas.microsoft.com/office/powerpoint/2010/main" val="10713179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E3A36-A7B5-4AED-90CE-DAABE341C72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6DD818-2AC6-4AD8-ADB0-757AE6DE1FE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B561BE-2670-413D-B85D-350DC6A08AAC}"/>
              </a:ext>
            </a:extLst>
          </p:cNvPr>
          <p:cNvSpPr>
            <a:spLocks noGrp="1"/>
          </p:cNvSpPr>
          <p:nvPr>
            <p:ph type="dt" sz="half" idx="10"/>
          </p:nvPr>
        </p:nvSpPr>
        <p:spPr/>
        <p:txBody>
          <a:bodyPr/>
          <a:lstStyle/>
          <a:p>
            <a:fld id="{1661375A-C223-44C8-917C-F7C3A1BCD50F}" type="datetimeFigureOut">
              <a:rPr lang="en-GB" smtClean="0">
                <a:solidFill>
                  <a:srgbClr val="282F39">
                    <a:tint val="75000"/>
                  </a:srgbClr>
                </a:solidFill>
                <a:latin typeface="Calibri"/>
              </a:rPr>
              <a:pPr/>
              <a:t>16/08/2024</a:t>
            </a:fld>
            <a:endParaRPr lang="en-GB">
              <a:solidFill>
                <a:srgbClr val="282F39">
                  <a:tint val="75000"/>
                </a:srgbClr>
              </a:solidFill>
              <a:latin typeface="Calibri"/>
            </a:endParaRPr>
          </a:p>
        </p:txBody>
      </p:sp>
      <p:sp>
        <p:nvSpPr>
          <p:cNvPr id="5" name="Footer Placeholder 4">
            <a:extLst>
              <a:ext uri="{FF2B5EF4-FFF2-40B4-BE49-F238E27FC236}">
                <a16:creationId xmlns:a16="http://schemas.microsoft.com/office/drawing/2014/main" id="{8A7469BC-9B02-4F1D-9332-C52CAA6CD686}"/>
              </a:ext>
            </a:extLst>
          </p:cNvPr>
          <p:cNvSpPr>
            <a:spLocks noGrp="1"/>
          </p:cNvSpPr>
          <p:nvPr>
            <p:ph type="ftr" sz="quarter" idx="11"/>
          </p:nvPr>
        </p:nvSpPr>
        <p:spPr/>
        <p:txBody>
          <a:bodyPr/>
          <a:lstStyle/>
          <a:p>
            <a:endParaRPr lang="en-GB">
              <a:solidFill>
                <a:srgbClr val="282F39">
                  <a:tint val="75000"/>
                </a:srgbClr>
              </a:solidFill>
              <a:latin typeface="Calibri"/>
            </a:endParaRPr>
          </a:p>
        </p:txBody>
      </p:sp>
      <p:sp>
        <p:nvSpPr>
          <p:cNvPr id="6" name="Slide Number Placeholder 5">
            <a:extLst>
              <a:ext uri="{FF2B5EF4-FFF2-40B4-BE49-F238E27FC236}">
                <a16:creationId xmlns:a16="http://schemas.microsoft.com/office/drawing/2014/main" id="{B8F37A4D-841D-4B35-BD23-CCB82FC1C5BF}"/>
              </a:ext>
            </a:extLst>
          </p:cNvPr>
          <p:cNvSpPr>
            <a:spLocks noGrp="1"/>
          </p:cNvSpPr>
          <p:nvPr>
            <p:ph type="sldNum" sz="quarter" idx="12"/>
          </p:nvPr>
        </p:nvSpPr>
        <p:spPr/>
        <p:txBody>
          <a:bodyPr/>
          <a:lstStyle/>
          <a:p>
            <a:fld id="{6983841B-0DB4-4C99-B5E5-79625F01DBF7}" type="slidenum">
              <a:rPr lang="en-GB" smtClean="0">
                <a:solidFill>
                  <a:srgbClr val="282F39">
                    <a:tint val="75000"/>
                  </a:srgbClr>
                </a:solidFill>
                <a:latin typeface="Calibri"/>
              </a:rPr>
              <a:pPr/>
              <a:t>‹#›</a:t>
            </a:fld>
            <a:endParaRPr lang="en-GB">
              <a:solidFill>
                <a:srgbClr val="282F39">
                  <a:tint val="75000"/>
                </a:srgbClr>
              </a:solidFill>
              <a:latin typeface="Calibri"/>
            </a:endParaRPr>
          </a:p>
        </p:txBody>
      </p:sp>
    </p:spTree>
    <p:extLst>
      <p:ext uri="{BB962C8B-B14F-4D97-AF65-F5344CB8AC3E}">
        <p14:creationId xmlns:p14="http://schemas.microsoft.com/office/powerpoint/2010/main" val="305735473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4028CB-78B2-414A-9948-C32EA4A46C81}"/>
              </a:ext>
            </a:extLst>
          </p:cNvPr>
          <p:cNvSpPr>
            <a:spLocks noGrp="1"/>
          </p:cNvSpPr>
          <p:nvPr>
            <p:ph type="title" orient="vert"/>
          </p:nvPr>
        </p:nvSpPr>
        <p:spPr>
          <a:xfrm>
            <a:off x="8724902"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52AA2E1-9030-407F-A8FB-98BCFFFDF775}"/>
              </a:ext>
            </a:extLst>
          </p:cNvPr>
          <p:cNvSpPr>
            <a:spLocks noGrp="1"/>
          </p:cNvSpPr>
          <p:nvPr>
            <p:ph type="body" orient="vert" idx="1"/>
          </p:nvPr>
        </p:nvSpPr>
        <p:spPr>
          <a:xfrm>
            <a:off x="838214"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722082-BED4-46DC-B1C0-9696140EF480}"/>
              </a:ext>
            </a:extLst>
          </p:cNvPr>
          <p:cNvSpPr>
            <a:spLocks noGrp="1"/>
          </p:cNvSpPr>
          <p:nvPr>
            <p:ph type="dt" sz="half" idx="10"/>
          </p:nvPr>
        </p:nvSpPr>
        <p:spPr/>
        <p:txBody>
          <a:bodyPr/>
          <a:lstStyle/>
          <a:p>
            <a:fld id="{1661375A-C223-44C8-917C-F7C3A1BCD50F}" type="datetimeFigureOut">
              <a:rPr lang="en-GB" smtClean="0">
                <a:solidFill>
                  <a:srgbClr val="282F39">
                    <a:tint val="75000"/>
                  </a:srgbClr>
                </a:solidFill>
                <a:latin typeface="Calibri"/>
              </a:rPr>
              <a:pPr/>
              <a:t>16/08/2024</a:t>
            </a:fld>
            <a:endParaRPr lang="en-GB">
              <a:solidFill>
                <a:srgbClr val="282F39">
                  <a:tint val="75000"/>
                </a:srgbClr>
              </a:solidFill>
              <a:latin typeface="Calibri"/>
            </a:endParaRPr>
          </a:p>
        </p:txBody>
      </p:sp>
      <p:sp>
        <p:nvSpPr>
          <p:cNvPr id="5" name="Footer Placeholder 4">
            <a:extLst>
              <a:ext uri="{FF2B5EF4-FFF2-40B4-BE49-F238E27FC236}">
                <a16:creationId xmlns:a16="http://schemas.microsoft.com/office/drawing/2014/main" id="{F9485038-E165-45A4-8C75-C8A3CA8177EC}"/>
              </a:ext>
            </a:extLst>
          </p:cNvPr>
          <p:cNvSpPr>
            <a:spLocks noGrp="1"/>
          </p:cNvSpPr>
          <p:nvPr>
            <p:ph type="ftr" sz="quarter" idx="11"/>
          </p:nvPr>
        </p:nvSpPr>
        <p:spPr/>
        <p:txBody>
          <a:bodyPr/>
          <a:lstStyle/>
          <a:p>
            <a:endParaRPr lang="en-GB">
              <a:solidFill>
                <a:srgbClr val="282F39">
                  <a:tint val="75000"/>
                </a:srgbClr>
              </a:solidFill>
              <a:latin typeface="Calibri"/>
            </a:endParaRPr>
          </a:p>
        </p:txBody>
      </p:sp>
      <p:sp>
        <p:nvSpPr>
          <p:cNvPr id="6" name="Slide Number Placeholder 5">
            <a:extLst>
              <a:ext uri="{FF2B5EF4-FFF2-40B4-BE49-F238E27FC236}">
                <a16:creationId xmlns:a16="http://schemas.microsoft.com/office/drawing/2014/main" id="{C79D7943-C606-446E-B743-3AB1AE587BA9}"/>
              </a:ext>
            </a:extLst>
          </p:cNvPr>
          <p:cNvSpPr>
            <a:spLocks noGrp="1"/>
          </p:cNvSpPr>
          <p:nvPr>
            <p:ph type="sldNum" sz="quarter" idx="12"/>
          </p:nvPr>
        </p:nvSpPr>
        <p:spPr/>
        <p:txBody>
          <a:bodyPr/>
          <a:lstStyle/>
          <a:p>
            <a:fld id="{6983841B-0DB4-4C99-B5E5-79625F01DBF7}" type="slidenum">
              <a:rPr lang="en-GB" smtClean="0">
                <a:solidFill>
                  <a:srgbClr val="282F39">
                    <a:tint val="75000"/>
                  </a:srgbClr>
                </a:solidFill>
                <a:latin typeface="Calibri"/>
              </a:rPr>
              <a:pPr/>
              <a:t>‹#›</a:t>
            </a:fld>
            <a:endParaRPr lang="en-GB">
              <a:solidFill>
                <a:srgbClr val="282F39">
                  <a:tint val="75000"/>
                </a:srgbClr>
              </a:solidFill>
              <a:latin typeface="Calibri"/>
            </a:endParaRPr>
          </a:p>
        </p:txBody>
      </p:sp>
    </p:spTree>
    <p:extLst>
      <p:ext uri="{BB962C8B-B14F-4D97-AF65-F5344CB8AC3E}">
        <p14:creationId xmlns:p14="http://schemas.microsoft.com/office/powerpoint/2010/main" val="38498139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4324EAF-83D2-436D-8D33-E8FA1230F15E}" type="datetimeFigureOut">
              <a:rPr lang="en-US" smtClean="0"/>
              <a:t>16/8/2024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153276233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324EAF-83D2-436D-8D33-E8FA1230F15E}" type="datetimeFigureOut">
              <a:rPr lang="en-US" smtClean="0"/>
              <a:t>16/8/2024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385906809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324EAF-83D2-436D-8D33-E8FA1230F15E}" type="datetimeFigureOut">
              <a:rPr lang="en-US" smtClean="0"/>
              <a:t>16/8/2024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248531621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4324EAF-83D2-436D-8D33-E8FA1230F15E}" type="datetimeFigureOut">
              <a:rPr lang="en-US" smtClean="0"/>
              <a:t>16/8/2024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152874893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4324EAF-83D2-436D-8D33-E8FA1230F15E}" type="datetimeFigureOut">
              <a:rPr lang="en-US" smtClean="0"/>
              <a:t>16/8/2024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176418441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324EAF-83D2-436D-8D33-E8FA1230F15E}" type="datetimeFigureOut">
              <a:rPr lang="en-US" smtClean="0"/>
              <a:t>16/8/2024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234515923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324EAF-83D2-436D-8D33-E8FA1230F15E}" type="datetimeFigureOut">
              <a:rPr lang="en-US" smtClean="0"/>
              <a:t>16/8/2024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11259646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324EAF-83D2-436D-8D33-E8FA1230F15E}" type="datetimeFigureOut">
              <a:rPr lang="en-US" smtClean="0"/>
              <a:t>16/8/2024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11019734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324EAF-83D2-436D-8D33-E8FA1230F15E}" type="datetimeFigureOut">
              <a:rPr lang="en-US" smtClean="0"/>
              <a:t>16/8/2024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410065974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324EAF-83D2-436D-8D33-E8FA1230F15E}" type="datetimeFigureOut">
              <a:rPr lang="en-US" smtClean="0"/>
              <a:t>16/8/2024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400906414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324EAF-83D2-436D-8D33-E8FA1230F15E}" type="datetimeFigureOut">
              <a:rPr lang="en-US" smtClean="0"/>
              <a:t>16/8/2024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404939550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grpSp>
        <p:nvGrpSpPr>
          <p:cNvPr id="3" name="Group 36">
            <a:extLst>
              <a:ext uri="{FF2B5EF4-FFF2-40B4-BE49-F238E27FC236}">
                <a16:creationId xmlns:a16="http://schemas.microsoft.com/office/drawing/2014/main" id="{B7110F5A-65B2-5649-8FCC-AB2EB1D5E540}"/>
              </a:ext>
            </a:extLst>
          </p:cNvPr>
          <p:cNvGrpSpPr>
            <a:grpSpLocks/>
          </p:cNvGrpSpPr>
          <p:nvPr userDrawn="1"/>
        </p:nvGrpSpPr>
        <p:grpSpPr bwMode="auto">
          <a:xfrm>
            <a:off x="0" y="5030788"/>
            <a:ext cx="11785600" cy="1581150"/>
            <a:chOff x="0" y="5030641"/>
            <a:chExt cx="11784650" cy="1581249"/>
          </a:xfrm>
        </p:grpSpPr>
        <p:grpSp>
          <p:nvGrpSpPr>
            <p:cNvPr id="4" name="Group 37">
              <a:extLst>
                <a:ext uri="{FF2B5EF4-FFF2-40B4-BE49-F238E27FC236}">
                  <a16:creationId xmlns:a16="http://schemas.microsoft.com/office/drawing/2014/main" id="{0C525F3B-8CE4-AC4C-A1C7-D2A76DCD88C9}"/>
                </a:ext>
              </a:extLst>
            </p:cNvPr>
            <p:cNvGrpSpPr>
              <a:grpSpLocks/>
            </p:cNvGrpSpPr>
            <p:nvPr/>
          </p:nvGrpSpPr>
          <p:grpSpPr bwMode="auto">
            <a:xfrm>
              <a:off x="10972494" y="5030641"/>
              <a:ext cx="812156" cy="1343445"/>
              <a:chOff x="10042059" y="85076"/>
              <a:chExt cx="1867634" cy="3089387"/>
            </a:xfrm>
          </p:grpSpPr>
          <p:sp>
            <p:nvSpPr>
              <p:cNvPr id="9" name="Freeform: Shape 8">
                <a:extLst>
                  <a:ext uri="{FF2B5EF4-FFF2-40B4-BE49-F238E27FC236}">
                    <a16:creationId xmlns:a16="http://schemas.microsoft.com/office/drawing/2014/main" id="{214F474D-F9FE-5848-82F0-FD6F766450B5}"/>
                  </a:ext>
                </a:extLst>
              </p:cNvPr>
              <p:cNvSpPr/>
              <p:nvPr/>
            </p:nvSpPr>
            <p:spPr>
              <a:xfrm rot="16200000" flipH="1">
                <a:off x="9850751" y="275054"/>
                <a:ext cx="2248920" cy="1868965"/>
              </a:xfrm>
              <a:custGeom>
                <a:avLst/>
                <a:gdLst>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1734909 w 2254431"/>
                  <a:gd name="connsiteY6" fmla="*/ 1232300 h 1867634"/>
                  <a:gd name="connsiteX7" fmla="*/ 1781182 w 2254431"/>
                  <a:gd name="connsiteY7" fmla="*/ 1232300 h 1867634"/>
                  <a:gd name="connsiteX8" fmla="*/ 1734909 w 2254431"/>
                  <a:gd name="connsiteY8" fmla="*/ 1237163 h 1867634"/>
                  <a:gd name="connsiteX9" fmla="*/ 1734908 w 2254431"/>
                  <a:gd name="connsiteY9" fmla="*/ 633988 h 1867634"/>
                  <a:gd name="connsiteX10" fmla="*/ 2124749 w 2254431"/>
                  <a:gd name="connsiteY10" fmla="*/ 668096 h 1867634"/>
                  <a:gd name="connsiteX11" fmla="*/ 1734908 w 2254431"/>
                  <a:gd name="connsiteY11" fmla="*/ 668096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1734908 w 2254431"/>
                  <a:gd name="connsiteY12" fmla="*/ 668096 h 1867634"/>
                  <a:gd name="connsiteX13" fmla="*/ 2124749 w 2254431"/>
                  <a:gd name="connsiteY13" fmla="*/ 668096 h 1867634"/>
                  <a:gd name="connsiteX14" fmla="*/ 1734908 w 2254431"/>
                  <a:gd name="connsiteY14" fmla="*/ 668096 h 1867634"/>
                  <a:gd name="connsiteX15" fmla="*/ 0 w 2254431"/>
                  <a:gd name="connsiteY15" fmla="*/ 933818 h 1867634"/>
                  <a:gd name="connsiteX16" fmla="*/ 273507 w 2254431"/>
                  <a:gd name="connsiteY16" fmla="*/ 1594126 h 1867634"/>
                  <a:gd name="connsiteX17" fmla="*/ 1594123 w 2254431"/>
                  <a:gd name="connsiteY17" fmla="*/ 1594126 h 1867634"/>
                  <a:gd name="connsiteX18" fmla="*/ 1818102 w 2254431"/>
                  <a:gd name="connsiteY18" fmla="*/ 1370146 h 1867634"/>
                  <a:gd name="connsiteX19" fmla="*/ 2067929 w 2254431"/>
                  <a:gd name="connsiteY19" fmla="*/ 1370150 h 1867634"/>
                  <a:gd name="connsiteX20" fmla="*/ 2249729 w 2254431"/>
                  <a:gd name="connsiteY20" fmla="*/ 1188348 h 1867634"/>
                  <a:gd name="connsiteX21" fmla="*/ 2249729 w 2254431"/>
                  <a:gd name="connsiteY21" fmla="*/ 938520 h 1867634"/>
                  <a:gd name="connsiteX22" fmla="*/ 2254431 w 2254431"/>
                  <a:gd name="connsiteY22" fmla="*/ 933818 h 1867634"/>
                  <a:gd name="connsiteX23" fmla="*/ 2249729 w 2254431"/>
                  <a:gd name="connsiteY23" fmla="*/ 929116 h 1867634"/>
                  <a:gd name="connsiteX24" fmla="*/ 2249729 w 2254431"/>
                  <a:gd name="connsiteY24" fmla="*/ 679292 h 1867634"/>
                  <a:gd name="connsiteX25" fmla="*/ 2067926 w 2254431"/>
                  <a:gd name="connsiteY25" fmla="*/ 497490 h 1867634"/>
                  <a:gd name="connsiteX26" fmla="*/ 1818099 w 2254431"/>
                  <a:gd name="connsiteY26" fmla="*/ 497490 h 1867634"/>
                  <a:gd name="connsiteX27" fmla="*/ 1594123 w 2254431"/>
                  <a:gd name="connsiteY27" fmla="*/ 273510 h 1867634"/>
                  <a:gd name="connsiteX28" fmla="*/ 273507 w 2254431"/>
                  <a:gd name="connsiteY28" fmla="*/ 273510 h 1867634"/>
                  <a:gd name="connsiteX29" fmla="*/ 0 w 2254431"/>
                  <a:gd name="connsiteY29"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7163 h 1867634"/>
                  <a:gd name="connsiteX9" fmla="*/ 1781182 w 2254431"/>
                  <a:gd name="connsiteY9" fmla="*/ 1232300 h 1867634"/>
                  <a:gd name="connsiteX10" fmla="*/ 1734909 w 2254431"/>
                  <a:gd name="connsiteY10" fmla="*/ 1237163 h 1867634"/>
                  <a:gd name="connsiteX11" fmla="*/ 0 w 2254431"/>
                  <a:gd name="connsiteY11" fmla="*/ 933818 h 1867634"/>
                  <a:gd name="connsiteX12" fmla="*/ 273507 w 2254431"/>
                  <a:gd name="connsiteY12" fmla="*/ 1594126 h 1867634"/>
                  <a:gd name="connsiteX13" fmla="*/ 1594123 w 2254431"/>
                  <a:gd name="connsiteY13" fmla="*/ 1594126 h 1867634"/>
                  <a:gd name="connsiteX14" fmla="*/ 1818102 w 2254431"/>
                  <a:gd name="connsiteY14" fmla="*/ 1370146 h 1867634"/>
                  <a:gd name="connsiteX15" fmla="*/ 2067929 w 2254431"/>
                  <a:gd name="connsiteY15" fmla="*/ 1370150 h 1867634"/>
                  <a:gd name="connsiteX16" fmla="*/ 2249729 w 2254431"/>
                  <a:gd name="connsiteY16" fmla="*/ 1188348 h 1867634"/>
                  <a:gd name="connsiteX17" fmla="*/ 2249729 w 2254431"/>
                  <a:gd name="connsiteY17" fmla="*/ 938520 h 1867634"/>
                  <a:gd name="connsiteX18" fmla="*/ 2254431 w 2254431"/>
                  <a:gd name="connsiteY18" fmla="*/ 933818 h 1867634"/>
                  <a:gd name="connsiteX19" fmla="*/ 2249729 w 2254431"/>
                  <a:gd name="connsiteY19" fmla="*/ 929116 h 1867634"/>
                  <a:gd name="connsiteX20" fmla="*/ 2249729 w 2254431"/>
                  <a:gd name="connsiteY20" fmla="*/ 679292 h 1867634"/>
                  <a:gd name="connsiteX21" fmla="*/ 2067926 w 2254431"/>
                  <a:gd name="connsiteY21" fmla="*/ 497490 h 1867634"/>
                  <a:gd name="connsiteX22" fmla="*/ 1818099 w 2254431"/>
                  <a:gd name="connsiteY22" fmla="*/ 497490 h 1867634"/>
                  <a:gd name="connsiteX23" fmla="*/ 1594123 w 2254431"/>
                  <a:gd name="connsiteY23" fmla="*/ 273510 h 1867634"/>
                  <a:gd name="connsiteX24" fmla="*/ 273507 w 2254431"/>
                  <a:gd name="connsiteY24" fmla="*/ 273510 h 1867634"/>
                  <a:gd name="connsiteX25" fmla="*/ 0 w 2254431"/>
                  <a:gd name="connsiteY25"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0 w 2254431"/>
                  <a:gd name="connsiteY8" fmla="*/ 933818 h 1867634"/>
                  <a:gd name="connsiteX9" fmla="*/ 273507 w 2254431"/>
                  <a:gd name="connsiteY9" fmla="*/ 1594126 h 1867634"/>
                  <a:gd name="connsiteX10" fmla="*/ 1594123 w 2254431"/>
                  <a:gd name="connsiteY10" fmla="*/ 1594126 h 1867634"/>
                  <a:gd name="connsiteX11" fmla="*/ 1818102 w 2254431"/>
                  <a:gd name="connsiteY11" fmla="*/ 1370146 h 1867634"/>
                  <a:gd name="connsiteX12" fmla="*/ 2067929 w 2254431"/>
                  <a:gd name="connsiteY12" fmla="*/ 1370150 h 1867634"/>
                  <a:gd name="connsiteX13" fmla="*/ 2249729 w 2254431"/>
                  <a:gd name="connsiteY13" fmla="*/ 1188348 h 1867634"/>
                  <a:gd name="connsiteX14" fmla="*/ 2249729 w 2254431"/>
                  <a:gd name="connsiteY14" fmla="*/ 938520 h 1867634"/>
                  <a:gd name="connsiteX15" fmla="*/ 2254431 w 2254431"/>
                  <a:gd name="connsiteY15" fmla="*/ 933818 h 1867634"/>
                  <a:gd name="connsiteX16" fmla="*/ 2249729 w 2254431"/>
                  <a:gd name="connsiteY16" fmla="*/ 929116 h 1867634"/>
                  <a:gd name="connsiteX17" fmla="*/ 2249729 w 2254431"/>
                  <a:gd name="connsiteY17" fmla="*/ 679292 h 1867634"/>
                  <a:gd name="connsiteX18" fmla="*/ 2067926 w 2254431"/>
                  <a:gd name="connsiteY18" fmla="*/ 497490 h 1867634"/>
                  <a:gd name="connsiteX19" fmla="*/ 1818099 w 2254431"/>
                  <a:gd name="connsiteY19" fmla="*/ 497490 h 1867634"/>
                  <a:gd name="connsiteX20" fmla="*/ 1594123 w 2254431"/>
                  <a:gd name="connsiteY20" fmla="*/ 273510 h 1867634"/>
                  <a:gd name="connsiteX21" fmla="*/ 273507 w 2254431"/>
                  <a:gd name="connsiteY21" fmla="*/ 273510 h 1867634"/>
                  <a:gd name="connsiteX22" fmla="*/ 0 w 2254431"/>
                  <a:gd name="connsiteY22" fmla="*/ 933818 h 1867634"/>
                  <a:gd name="connsiteX0" fmla="*/ 2234976 w 2254431"/>
                  <a:gd name="connsiteY0" fmla="*/ 1140552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2234976 w 2254431"/>
                  <a:gd name="connsiteY6" fmla="*/ 710150 h 1867634"/>
                  <a:gd name="connsiteX7" fmla="*/ 0 w 2254431"/>
                  <a:gd name="connsiteY7" fmla="*/ 933818 h 1867634"/>
                  <a:gd name="connsiteX8" fmla="*/ 273507 w 2254431"/>
                  <a:gd name="connsiteY8" fmla="*/ 1594126 h 1867634"/>
                  <a:gd name="connsiteX9" fmla="*/ 1594123 w 2254431"/>
                  <a:gd name="connsiteY9" fmla="*/ 1594126 h 1867634"/>
                  <a:gd name="connsiteX10" fmla="*/ 1818102 w 2254431"/>
                  <a:gd name="connsiteY10" fmla="*/ 1370146 h 1867634"/>
                  <a:gd name="connsiteX11" fmla="*/ 2067929 w 2254431"/>
                  <a:gd name="connsiteY11" fmla="*/ 1370150 h 1867634"/>
                  <a:gd name="connsiteX12" fmla="*/ 2249729 w 2254431"/>
                  <a:gd name="connsiteY12" fmla="*/ 1188348 h 1867634"/>
                  <a:gd name="connsiteX13" fmla="*/ 2249729 w 2254431"/>
                  <a:gd name="connsiteY13" fmla="*/ 938520 h 1867634"/>
                  <a:gd name="connsiteX14" fmla="*/ 2254431 w 2254431"/>
                  <a:gd name="connsiteY14" fmla="*/ 933818 h 1867634"/>
                  <a:gd name="connsiteX15" fmla="*/ 2249729 w 2254431"/>
                  <a:gd name="connsiteY15" fmla="*/ 929116 h 1867634"/>
                  <a:gd name="connsiteX16" fmla="*/ 2249729 w 2254431"/>
                  <a:gd name="connsiteY16" fmla="*/ 679292 h 1867634"/>
                  <a:gd name="connsiteX17" fmla="*/ 2067926 w 2254431"/>
                  <a:gd name="connsiteY17" fmla="*/ 497490 h 1867634"/>
                  <a:gd name="connsiteX18" fmla="*/ 1818099 w 2254431"/>
                  <a:gd name="connsiteY18" fmla="*/ 497490 h 1867634"/>
                  <a:gd name="connsiteX19" fmla="*/ 1594123 w 2254431"/>
                  <a:gd name="connsiteY19" fmla="*/ 273510 h 1867634"/>
                  <a:gd name="connsiteX20" fmla="*/ 273507 w 2254431"/>
                  <a:gd name="connsiteY20" fmla="*/ 273510 h 1867634"/>
                  <a:gd name="connsiteX21" fmla="*/ 0 w 2254431"/>
                  <a:gd name="connsiteY21" fmla="*/ 933818 h 1867634"/>
                  <a:gd name="connsiteX0" fmla="*/ 2234976 w 2254431"/>
                  <a:gd name="connsiteY0" fmla="*/ 710150 h 1867634"/>
                  <a:gd name="connsiteX1" fmla="*/ 2240336 w 2254431"/>
                  <a:gd name="connsiteY1" fmla="*/ 727150 h 1867634"/>
                  <a:gd name="connsiteX2" fmla="*/ 2234976 w 2254431"/>
                  <a:gd name="connsiteY2" fmla="*/ 737448 h 1867634"/>
                  <a:gd name="connsiteX3" fmla="*/ 2234976 w 2254431"/>
                  <a:gd name="connsiteY3" fmla="*/ 710150 h 1867634"/>
                  <a:gd name="connsiteX4" fmla="*/ 0 w 2254431"/>
                  <a:gd name="connsiteY4" fmla="*/ 933818 h 1867634"/>
                  <a:gd name="connsiteX5" fmla="*/ 273507 w 2254431"/>
                  <a:gd name="connsiteY5" fmla="*/ 1594126 h 1867634"/>
                  <a:gd name="connsiteX6" fmla="*/ 1594123 w 2254431"/>
                  <a:gd name="connsiteY6" fmla="*/ 1594126 h 1867634"/>
                  <a:gd name="connsiteX7" fmla="*/ 1818102 w 2254431"/>
                  <a:gd name="connsiteY7" fmla="*/ 1370146 h 1867634"/>
                  <a:gd name="connsiteX8" fmla="*/ 2067929 w 2254431"/>
                  <a:gd name="connsiteY8" fmla="*/ 1370150 h 1867634"/>
                  <a:gd name="connsiteX9" fmla="*/ 2249729 w 2254431"/>
                  <a:gd name="connsiteY9" fmla="*/ 1188348 h 1867634"/>
                  <a:gd name="connsiteX10" fmla="*/ 2249729 w 2254431"/>
                  <a:gd name="connsiteY10" fmla="*/ 938520 h 1867634"/>
                  <a:gd name="connsiteX11" fmla="*/ 2254431 w 2254431"/>
                  <a:gd name="connsiteY11" fmla="*/ 933818 h 1867634"/>
                  <a:gd name="connsiteX12" fmla="*/ 2249729 w 2254431"/>
                  <a:gd name="connsiteY12" fmla="*/ 929116 h 1867634"/>
                  <a:gd name="connsiteX13" fmla="*/ 2249729 w 2254431"/>
                  <a:gd name="connsiteY13" fmla="*/ 679292 h 1867634"/>
                  <a:gd name="connsiteX14" fmla="*/ 2067926 w 2254431"/>
                  <a:gd name="connsiteY14" fmla="*/ 497490 h 1867634"/>
                  <a:gd name="connsiteX15" fmla="*/ 1818099 w 2254431"/>
                  <a:gd name="connsiteY15" fmla="*/ 497490 h 1867634"/>
                  <a:gd name="connsiteX16" fmla="*/ 1594123 w 2254431"/>
                  <a:gd name="connsiteY16" fmla="*/ 273510 h 1867634"/>
                  <a:gd name="connsiteX17" fmla="*/ 273507 w 2254431"/>
                  <a:gd name="connsiteY17" fmla="*/ 273510 h 1867634"/>
                  <a:gd name="connsiteX18" fmla="*/ 0 w 2254431"/>
                  <a:gd name="connsiteY18" fmla="*/ 933818 h 1867634"/>
                  <a:gd name="connsiteX0" fmla="*/ 2234976 w 2254431"/>
                  <a:gd name="connsiteY0" fmla="*/ 737448 h 1867634"/>
                  <a:gd name="connsiteX1" fmla="*/ 2240336 w 2254431"/>
                  <a:gd name="connsiteY1" fmla="*/ 727150 h 1867634"/>
                  <a:gd name="connsiteX2" fmla="*/ 2234976 w 2254431"/>
                  <a:gd name="connsiteY2" fmla="*/ 737448 h 1867634"/>
                  <a:gd name="connsiteX3" fmla="*/ 0 w 2254431"/>
                  <a:gd name="connsiteY3" fmla="*/ 933818 h 1867634"/>
                  <a:gd name="connsiteX4" fmla="*/ 273507 w 2254431"/>
                  <a:gd name="connsiteY4" fmla="*/ 1594126 h 1867634"/>
                  <a:gd name="connsiteX5" fmla="*/ 1594123 w 2254431"/>
                  <a:gd name="connsiteY5" fmla="*/ 1594126 h 1867634"/>
                  <a:gd name="connsiteX6" fmla="*/ 1818102 w 2254431"/>
                  <a:gd name="connsiteY6" fmla="*/ 1370146 h 1867634"/>
                  <a:gd name="connsiteX7" fmla="*/ 2067929 w 2254431"/>
                  <a:gd name="connsiteY7" fmla="*/ 1370150 h 1867634"/>
                  <a:gd name="connsiteX8" fmla="*/ 2249729 w 2254431"/>
                  <a:gd name="connsiteY8" fmla="*/ 1188348 h 1867634"/>
                  <a:gd name="connsiteX9" fmla="*/ 2249729 w 2254431"/>
                  <a:gd name="connsiteY9" fmla="*/ 938520 h 1867634"/>
                  <a:gd name="connsiteX10" fmla="*/ 2254431 w 2254431"/>
                  <a:gd name="connsiteY10" fmla="*/ 933818 h 1867634"/>
                  <a:gd name="connsiteX11" fmla="*/ 2249729 w 2254431"/>
                  <a:gd name="connsiteY11" fmla="*/ 929116 h 1867634"/>
                  <a:gd name="connsiteX12" fmla="*/ 2249729 w 2254431"/>
                  <a:gd name="connsiteY12" fmla="*/ 679292 h 1867634"/>
                  <a:gd name="connsiteX13" fmla="*/ 2067926 w 2254431"/>
                  <a:gd name="connsiteY13" fmla="*/ 497490 h 1867634"/>
                  <a:gd name="connsiteX14" fmla="*/ 1818099 w 2254431"/>
                  <a:gd name="connsiteY14" fmla="*/ 497490 h 1867634"/>
                  <a:gd name="connsiteX15" fmla="*/ 1594123 w 2254431"/>
                  <a:gd name="connsiteY15" fmla="*/ 273510 h 1867634"/>
                  <a:gd name="connsiteX16" fmla="*/ 273507 w 2254431"/>
                  <a:gd name="connsiteY16" fmla="*/ 273510 h 1867634"/>
                  <a:gd name="connsiteX17" fmla="*/ 0 w 2254431"/>
                  <a:gd name="connsiteY17" fmla="*/ 933818 h 1867634"/>
                  <a:gd name="connsiteX0" fmla="*/ 0 w 2254431"/>
                  <a:gd name="connsiteY0" fmla="*/ 933818 h 1867634"/>
                  <a:gd name="connsiteX1" fmla="*/ 273507 w 2254431"/>
                  <a:gd name="connsiteY1" fmla="*/ 1594126 h 1867634"/>
                  <a:gd name="connsiteX2" fmla="*/ 1594123 w 2254431"/>
                  <a:gd name="connsiteY2" fmla="*/ 1594126 h 1867634"/>
                  <a:gd name="connsiteX3" fmla="*/ 1818102 w 2254431"/>
                  <a:gd name="connsiteY3" fmla="*/ 1370146 h 1867634"/>
                  <a:gd name="connsiteX4" fmla="*/ 2067929 w 2254431"/>
                  <a:gd name="connsiteY4" fmla="*/ 1370150 h 1867634"/>
                  <a:gd name="connsiteX5" fmla="*/ 2249729 w 2254431"/>
                  <a:gd name="connsiteY5" fmla="*/ 1188348 h 1867634"/>
                  <a:gd name="connsiteX6" fmla="*/ 2249729 w 2254431"/>
                  <a:gd name="connsiteY6" fmla="*/ 938520 h 1867634"/>
                  <a:gd name="connsiteX7" fmla="*/ 2254431 w 2254431"/>
                  <a:gd name="connsiteY7" fmla="*/ 933818 h 1867634"/>
                  <a:gd name="connsiteX8" fmla="*/ 2249729 w 2254431"/>
                  <a:gd name="connsiteY8" fmla="*/ 929116 h 1867634"/>
                  <a:gd name="connsiteX9" fmla="*/ 2249729 w 2254431"/>
                  <a:gd name="connsiteY9" fmla="*/ 679292 h 1867634"/>
                  <a:gd name="connsiteX10" fmla="*/ 2067926 w 2254431"/>
                  <a:gd name="connsiteY10" fmla="*/ 497490 h 1867634"/>
                  <a:gd name="connsiteX11" fmla="*/ 1818099 w 2254431"/>
                  <a:gd name="connsiteY11" fmla="*/ 497490 h 1867634"/>
                  <a:gd name="connsiteX12" fmla="*/ 1594123 w 2254431"/>
                  <a:gd name="connsiteY12" fmla="*/ 273510 h 1867634"/>
                  <a:gd name="connsiteX13" fmla="*/ 273507 w 2254431"/>
                  <a:gd name="connsiteY13" fmla="*/ 273510 h 1867634"/>
                  <a:gd name="connsiteX14" fmla="*/ 0 w 2254431"/>
                  <a:gd name="connsiteY14"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38520 h 1867634"/>
                  <a:gd name="connsiteX7" fmla="*/ 2249729 w 2249729"/>
                  <a:gd name="connsiteY7" fmla="*/ 929116 h 1867634"/>
                  <a:gd name="connsiteX8" fmla="*/ 2249729 w 2249729"/>
                  <a:gd name="connsiteY8" fmla="*/ 679292 h 1867634"/>
                  <a:gd name="connsiteX9" fmla="*/ 2067926 w 2249729"/>
                  <a:gd name="connsiteY9" fmla="*/ 497490 h 1867634"/>
                  <a:gd name="connsiteX10" fmla="*/ 1818099 w 2249729"/>
                  <a:gd name="connsiteY10" fmla="*/ 497490 h 1867634"/>
                  <a:gd name="connsiteX11" fmla="*/ 1594123 w 2249729"/>
                  <a:gd name="connsiteY11" fmla="*/ 273510 h 1867634"/>
                  <a:gd name="connsiteX12" fmla="*/ 273507 w 2249729"/>
                  <a:gd name="connsiteY12" fmla="*/ 273510 h 1867634"/>
                  <a:gd name="connsiteX13" fmla="*/ 0 w 2249729"/>
                  <a:gd name="connsiteY13"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29116 h 1867634"/>
                  <a:gd name="connsiteX7" fmla="*/ 2249729 w 2249729"/>
                  <a:gd name="connsiteY7" fmla="*/ 679292 h 1867634"/>
                  <a:gd name="connsiteX8" fmla="*/ 2067926 w 2249729"/>
                  <a:gd name="connsiteY8" fmla="*/ 497490 h 1867634"/>
                  <a:gd name="connsiteX9" fmla="*/ 1818099 w 2249729"/>
                  <a:gd name="connsiteY9" fmla="*/ 497490 h 1867634"/>
                  <a:gd name="connsiteX10" fmla="*/ 1594123 w 2249729"/>
                  <a:gd name="connsiteY10" fmla="*/ 273510 h 1867634"/>
                  <a:gd name="connsiteX11" fmla="*/ 273507 w 2249729"/>
                  <a:gd name="connsiteY11" fmla="*/ 273510 h 1867634"/>
                  <a:gd name="connsiteX12" fmla="*/ 0 w 2249729"/>
                  <a:gd name="connsiteY12"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679292 h 1867634"/>
                  <a:gd name="connsiteX7" fmla="*/ 2067926 w 2249729"/>
                  <a:gd name="connsiteY7" fmla="*/ 497490 h 1867634"/>
                  <a:gd name="connsiteX8" fmla="*/ 1818099 w 2249729"/>
                  <a:gd name="connsiteY8" fmla="*/ 497490 h 1867634"/>
                  <a:gd name="connsiteX9" fmla="*/ 1594123 w 2249729"/>
                  <a:gd name="connsiteY9" fmla="*/ 273510 h 1867634"/>
                  <a:gd name="connsiteX10" fmla="*/ 273507 w 2249729"/>
                  <a:gd name="connsiteY10" fmla="*/ 273510 h 1867634"/>
                  <a:gd name="connsiteX11" fmla="*/ 0 w 2249729"/>
                  <a:gd name="connsiteY11" fmla="*/ 933818 h 186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9729" h="1867634">
                    <a:moveTo>
                      <a:pt x="0" y="933818"/>
                    </a:moveTo>
                    <a:cubicBezTo>
                      <a:pt x="0" y="1172804"/>
                      <a:pt x="91169" y="1411786"/>
                      <a:pt x="273507" y="1594126"/>
                    </a:cubicBezTo>
                    <a:cubicBezTo>
                      <a:pt x="638186" y="1958804"/>
                      <a:pt x="1229447" y="1958804"/>
                      <a:pt x="1594123" y="1594126"/>
                    </a:cubicBezTo>
                    <a:lnTo>
                      <a:pt x="1818102" y="1370146"/>
                    </a:lnTo>
                    <a:lnTo>
                      <a:pt x="2067929" y="1370150"/>
                    </a:lnTo>
                    <a:cubicBezTo>
                      <a:pt x="2168336" y="1370146"/>
                      <a:pt x="2249729" y="1288752"/>
                      <a:pt x="2249729" y="1188348"/>
                    </a:cubicBezTo>
                    <a:lnTo>
                      <a:pt x="2249729" y="679292"/>
                    </a:lnTo>
                    <a:cubicBezTo>
                      <a:pt x="2249729" y="578884"/>
                      <a:pt x="2168334" y="497490"/>
                      <a:pt x="2067926" y="497490"/>
                    </a:cubicBezTo>
                    <a:lnTo>
                      <a:pt x="1818099" y="497490"/>
                    </a:lnTo>
                    <a:lnTo>
                      <a:pt x="1594123" y="273510"/>
                    </a:lnTo>
                    <a:cubicBezTo>
                      <a:pt x="1229444" y="-91169"/>
                      <a:pt x="638186" y="-91169"/>
                      <a:pt x="273507" y="273510"/>
                    </a:cubicBezTo>
                    <a:cubicBezTo>
                      <a:pt x="91169" y="455848"/>
                      <a:pt x="0" y="694834"/>
                      <a:pt x="0" y="933818"/>
                    </a:cubicBezTo>
                    <a:close/>
                  </a:path>
                </a:pathLst>
              </a:cu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a:pPr>
                <a:endParaRPr lang="ko-KR" altLang="en-US" sz="1350">
                  <a:solidFill>
                    <a:schemeClr val="tx1"/>
                  </a:solidFill>
                </a:endParaRPr>
              </a:p>
            </p:txBody>
          </p:sp>
          <p:sp>
            <p:nvSpPr>
              <p:cNvPr id="10" name="Freeform: Shape 9">
                <a:extLst>
                  <a:ext uri="{FF2B5EF4-FFF2-40B4-BE49-F238E27FC236}">
                    <a16:creationId xmlns:a16="http://schemas.microsoft.com/office/drawing/2014/main" id="{A009CC70-06FD-C844-8E1F-39D65A2B80F2}"/>
                  </a:ext>
                </a:extLst>
              </p:cNvPr>
              <p:cNvSpPr/>
              <p:nvPr/>
            </p:nvSpPr>
            <p:spPr>
              <a:xfrm>
                <a:off x="10571243" y="2487332"/>
                <a:ext cx="807938" cy="686359"/>
              </a:xfrm>
              <a:custGeom>
                <a:avLst/>
                <a:gdLst>
                  <a:gd name="connsiteX0" fmla="*/ 184600 w 805532"/>
                  <a:gd name="connsiteY0" fmla="*/ 520107 h 687929"/>
                  <a:gd name="connsiteX1" fmla="*/ 620929 w 805532"/>
                  <a:gd name="connsiteY1" fmla="*/ 520110 h 687929"/>
                  <a:gd name="connsiteX2" fmla="*/ 704838 w 805532"/>
                  <a:gd name="connsiteY2" fmla="*/ 604019 h 687929"/>
                  <a:gd name="connsiteX3" fmla="*/ 620926 w 805532"/>
                  <a:gd name="connsiteY3" fmla="*/ 687929 h 687929"/>
                  <a:gd name="connsiteX4" fmla="*/ 184600 w 805532"/>
                  <a:gd name="connsiteY4" fmla="*/ 687926 h 687929"/>
                  <a:gd name="connsiteX5" fmla="*/ 100691 w 805532"/>
                  <a:gd name="connsiteY5" fmla="*/ 604019 h 687929"/>
                  <a:gd name="connsiteX6" fmla="*/ 184600 w 805532"/>
                  <a:gd name="connsiteY6" fmla="*/ 520107 h 687929"/>
                  <a:gd name="connsiteX7" fmla="*/ 117472 w 805532"/>
                  <a:gd name="connsiteY7" fmla="*/ 260053 h 687929"/>
                  <a:gd name="connsiteX8" fmla="*/ 688057 w 805532"/>
                  <a:gd name="connsiteY8" fmla="*/ 260053 h 687929"/>
                  <a:gd name="connsiteX9" fmla="*/ 771967 w 805532"/>
                  <a:gd name="connsiteY9" fmla="*/ 343963 h 687929"/>
                  <a:gd name="connsiteX10" fmla="*/ 688057 w 805532"/>
                  <a:gd name="connsiteY10" fmla="*/ 427875 h 687929"/>
                  <a:gd name="connsiteX11" fmla="*/ 117472 w 805532"/>
                  <a:gd name="connsiteY11" fmla="*/ 427872 h 687929"/>
                  <a:gd name="connsiteX12" fmla="*/ 33563 w 805532"/>
                  <a:gd name="connsiteY12" fmla="*/ 343963 h 687929"/>
                  <a:gd name="connsiteX13" fmla="*/ 117472 w 805532"/>
                  <a:gd name="connsiteY13" fmla="*/ 260053 h 687929"/>
                  <a:gd name="connsiteX14" fmla="*/ 83910 w 805532"/>
                  <a:gd name="connsiteY14" fmla="*/ 0 h 687929"/>
                  <a:gd name="connsiteX15" fmla="*/ 721623 w 805532"/>
                  <a:gd name="connsiteY15" fmla="*/ 0 h 687929"/>
                  <a:gd name="connsiteX16" fmla="*/ 805532 w 805532"/>
                  <a:gd name="connsiteY16" fmla="*/ 83910 h 687929"/>
                  <a:gd name="connsiteX17" fmla="*/ 805529 w 805532"/>
                  <a:gd name="connsiteY17" fmla="*/ 83910 h 687929"/>
                  <a:gd name="connsiteX18" fmla="*/ 721620 w 805532"/>
                  <a:gd name="connsiteY18" fmla="*/ 167819 h 687929"/>
                  <a:gd name="connsiteX19" fmla="*/ 83910 w 805532"/>
                  <a:gd name="connsiteY19" fmla="*/ 167819 h 687929"/>
                  <a:gd name="connsiteX20" fmla="*/ 0 w 805532"/>
                  <a:gd name="connsiteY20" fmla="*/ 83910 h 687929"/>
                  <a:gd name="connsiteX21" fmla="*/ 83910 w 805532"/>
                  <a:gd name="connsiteY21" fmla="*/ 0 h 68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5532" h="687929">
                    <a:moveTo>
                      <a:pt x="184600" y="520107"/>
                    </a:moveTo>
                    <a:lnTo>
                      <a:pt x="620929" y="520110"/>
                    </a:lnTo>
                    <a:cubicBezTo>
                      <a:pt x="667269" y="520110"/>
                      <a:pt x="704838" y="557676"/>
                      <a:pt x="704838" y="604019"/>
                    </a:cubicBezTo>
                    <a:cubicBezTo>
                      <a:pt x="704838" y="650360"/>
                      <a:pt x="667269" y="687929"/>
                      <a:pt x="620926" y="687929"/>
                    </a:cubicBezTo>
                    <a:lnTo>
                      <a:pt x="184600" y="687926"/>
                    </a:lnTo>
                    <a:cubicBezTo>
                      <a:pt x="138257" y="687926"/>
                      <a:pt x="100691" y="650360"/>
                      <a:pt x="100691" y="604019"/>
                    </a:cubicBezTo>
                    <a:cubicBezTo>
                      <a:pt x="100691" y="557676"/>
                      <a:pt x="138257" y="520107"/>
                      <a:pt x="184600" y="520107"/>
                    </a:cubicBezTo>
                    <a:close/>
                    <a:moveTo>
                      <a:pt x="117472" y="260053"/>
                    </a:moveTo>
                    <a:lnTo>
                      <a:pt x="688057" y="260053"/>
                    </a:lnTo>
                    <a:cubicBezTo>
                      <a:pt x="734401" y="260053"/>
                      <a:pt x="771967" y="297622"/>
                      <a:pt x="771967" y="343963"/>
                    </a:cubicBezTo>
                    <a:cubicBezTo>
                      <a:pt x="771967" y="390306"/>
                      <a:pt x="734398" y="427875"/>
                      <a:pt x="688057" y="427875"/>
                    </a:cubicBezTo>
                    <a:lnTo>
                      <a:pt x="117472" y="427872"/>
                    </a:lnTo>
                    <a:cubicBezTo>
                      <a:pt x="71132" y="427872"/>
                      <a:pt x="33566" y="390306"/>
                      <a:pt x="33563" y="343963"/>
                    </a:cubicBezTo>
                    <a:cubicBezTo>
                      <a:pt x="33566" y="297622"/>
                      <a:pt x="71132" y="260053"/>
                      <a:pt x="117472" y="260053"/>
                    </a:cubicBezTo>
                    <a:close/>
                    <a:moveTo>
                      <a:pt x="83910" y="0"/>
                    </a:moveTo>
                    <a:lnTo>
                      <a:pt x="721623" y="0"/>
                    </a:lnTo>
                    <a:cubicBezTo>
                      <a:pt x="767963" y="0"/>
                      <a:pt x="805532" y="37569"/>
                      <a:pt x="805532" y="83910"/>
                    </a:cubicBezTo>
                    <a:lnTo>
                      <a:pt x="805529" y="83910"/>
                    </a:lnTo>
                    <a:cubicBezTo>
                      <a:pt x="805529" y="130253"/>
                      <a:pt x="767963" y="167819"/>
                      <a:pt x="721620" y="167819"/>
                    </a:cubicBezTo>
                    <a:lnTo>
                      <a:pt x="83910" y="167819"/>
                    </a:lnTo>
                    <a:cubicBezTo>
                      <a:pt x="37569" y="167819"/>
                      <a:pt x="0" y="130253"/>
                      <a:pt x="0" y="83910"/>
                    </a:cubicBezTo>
                    <a:cubicBezTo>
                      <a:pt x="0" y="37566"/>
                      <a:pt x="37569" y="0"/>
                      <a:pt x="8391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11" name="Freeform: Shape 10">
                <a:extLst>
                  <a:ext uri="{FF2B5EF4-FFF2-40B4-BE49-F238E27FC236}">
                    <a16:creationId xmlns:a16="http://schemas.microsoft.com/office/drawing/2014/main" id="{312BDC99-2475-4042-9B69-53B936114F63}"/>
                  </a:ext>
                </a:extLst>
              </p:cNvPr>
              <p:cNvSpPr/>
              <p:nvPr/>
            </p:nvSpPr>
            <p:spPr>
              <a:xfrm>
                <a:off x="10605311" y="1030644"/>
                <a:ext cx="764135" cy="1314304"/>
              </a:xfrm>
              <a:custGeom>
                <a:avLst/>
                <a:gdLst>
                  <a:gd name="connsiteX0" fmla="*/ 1028878 w 3847556"/>
                  <a:gd name="connsiteY0" fmla="*/ 0 h 6633998"/>
                  <a:gd name="connsiteX1" fmla="*/ 1293726 w 3847556"/>
                  <a:gd name="connsiteY1" fmla="*/ 264865 h 6633998"/>
                  <a:gd name="connsiteX2" fmla="*/ 1293726 w 3847556"/>
                  <a:gd name="connsiteY2" fmla="*/ 664770 h 6633998"/>
                  <a:gd name="connsiteX3" fmla="*/ 1656529 w 3847556"/>
                  <a:gd name="connsiteY3" fmla="*/ 664770 h 6633998"/>
                  <a:gd name="connsiteX4" fmla="*/ 1656545 w 3847556"/>
                  <a:gd name="connsiteY4" fmla="*/ 264865 h 6633998"/>
                  <a:gd name="connsiteX5" fmla="*/ 1921394 w 3847556"/>
                  <a:gd name="connsiteY5" fmla="*/ 0 h 6633998"/>
                  <a:gd name="connsiteX6" fmla="*/ 2186253 w 3847556"/>
                  <a:gd name="connsiteY6" fmla="*/ 264865 h 6633998"/>
                  <a:gd name="connsiteX7" fmla="*/ 2186253 w 3847556"/>
                  <a:gd name="connsiteY7" fmla="*/ 664770 h 6633998"/>
                  <a:gd name="connsiteX8" fmla="*/ 2549056 w 3847556"/>
                  <a:gd name="connsiteY8" fmla="*/ 664770 h 6633998"/>
                  <a:gd name="connsiteX9" fmla="*/ 2549056 w 3847556"/>
                  <a:gd name="connsiteY9" fmla="*/ 264865 h 6633998"/>
                  <a:gd name="connsiteX10" fmla="*/ 2813921 w 3847556"/>
                  <a:gd name="connsiteY10" fmla="*/ 0 h 6633998"/>
                  <a:gd name="connsiteX11" fmla="*/ 3078781 w 3847556"/>
                  <a:gd name="connsiteY11" fmla="*/ 264865 h 6633998"/>
                  <a:gd name="connsiteX12" fmla="*/ 3078764 w 3847556"/>
                  <a:gd name="connsiteY12" fmla="*/ 664770 h 6633998"/>
                  <a:gd name="connsiteX13" fmla="*/ 3512447 w 3847556"/>
                  <a:gd name="connsiteY13" fmla="*/ 664770 h 6633998"/>
                  <a:gd name="connsiteX14" fmla="*/ 3520693 w 3847556"/>
                  <a:gd name="connsiteY14" fmla="*/ 668198 h 6633998"/>
                  <a:gd name="connsiteX15" fmla="*/ 3610357 w 3847556"/>
                  <a:gd name="connsiteY15" fmla="*/ 641623 h 6633998"/>
                  <a:gd name="connsiteX16" fmla="*/ 3846084 w 3847556"/>
                  <a:gd name="connsiteY16" fmla="*/ 932715 h 6633998"/>
                  <a:gd name="connsiteX17" fmla="*/ 3273917 w 3847556"/>
                  <a:gd name="connsiteY17" fmla="*/ 6376417 h 6633998"/>
                  <a:gd name="connsiteX18" fmla="*/ 2982826 w 3847556"/>
                  <a:gd name="connsiteY18" fmla="*/ 6612116 h 6633998"/>
                  <a:gd name="connsiteX19" fmla="*/ 2747105 w 3847556"/>
                  <a:gd name="connsiteY19" fmla="*/ 6321024 h 6633998"/>
                  <a:gd name="connsiteX20" fmla="*/ 3304490 w 3847556"/>
                  <a:gd name="connsiteY20" fmla="*/ 1017914 h 6633998"/>
                  <a:gd name="connsiteX21" fmla="*/ 3078764 w 3847556"/>
                  <a:gd name="connsiteY21" fmla="*/ 1017930 h 6633998"/>
                  <a:gd name="connsiteX22" fmla="*/ 3078764 w 3847556"/>
                  <a:gd name="connsiteY22" fmla="*/ 1417857 h 6633998"/>
                  <a:gd name="connsiteX23" fmla="*/ 2813921 w 3847556"/>
                  <a:gd name="connsiteY23" fmla="*/ 1682700 h 6633998"/>
                  <a:gd name="connsiteX24" fmla="*/ 2549056 w 3847556"/>
                  <a:gd name="connsiteY24" fmla="*/ 1417841 h 6633998"/>
                  <a:gd name="connsiteX25" fmla="*/ 2549056 w 3847556"/>
                  <a:gd name="connsiteY25" fmla="*/ 1017930 h 6633998"/>
                  <a:gd name="connsiteX26" fmla="*/ 2186253 w 3847556"/>
                  <a:gd name="connsiteY26" fmla="*/ 1017930 h 6633998"/>
                  <a:gd name="connsiteX27" fmla="*/ 2186237 w 3847556"/>
                  <a:gd name="connsiteY27" fmla="*/ 1417841 h 6633998"/>
                  <a:gd name="connsiteX28" fmla="*/ 1921394 w 3847556"/>
                  <a:gd name="connsiteY28" fmla="*/ 1682700 h 6633998"/>
                  <a:gd name="connsiteX29" fmla="*/ 1656529 w 3847556"/>
                  <a:gd name="connsiteY29" fmla="*/ 1417841 h 6633998"/>
                  <a:gd name="connsiteX30" fmla="*/ 1656529 w 3847556"/>
                  <a:gd name="connsiteY30" fmla="*/ 1017930 h 6633998"/>
                  <a:gd name="connsiteX31" fmla="*/ 1293726 w 3847556"/>
                  <a:gd name="connsiteY31" fmla="*/ 1017930 h 6633998"/>
                  <a:gd name="connsiteX32" fmla="*/ 1293726 w 3847556"/>
                  <a:gd name="connsiteY32" fmla="*/ 1417841 h 6633998"/>
                  <a:gd name="connsiteX33" fmla="*/ 1216149 w 3847556"/>
                  <a:gd name="connsiteY33" fmla="*/ 1605128 h 6633998"/>
                  <a:gd name="connsiteX34" fmla="*/ 1028872 w 3847556"/>
                  <a:gd name="connsiteY34" fmla="*/ 1682700 h 6633998"/>
                  <a:gd name="connsiteX35" fmla="*/ 841580 w 3847556"/>
                  <a:gd name="connsiteY35" fmla="*/ 1605122 h 6633998"/>
                  <a:gd name="connsiteX36" fmla="*/ 764018 w 3847556"/>
                  <a:gd name="connsiteY36" fmla="*/ 1417841 h 6633998"/>
                  <a:gd name="connsiteX37" fmla="*/ 764018 w 3847556"/>
                  <a:gd name="connsiteY37" fmla="*/ 1017914 h 6633998"/>
                  <a:gd name="connsiteX38" fmla="*/ 539645 w 3847556"/>
                  <a:gd name="connsiteY38" fmla="*/ 1017930 h 6633998"/>
                  <a:gd name="connsiteX39" fmla="*/ 1005791 w 3847556"/>
                  <a:gd name="connsiteY39" fmla="*/ 6346040 h 6633998"/>
                  <a:gd name="connsiteX40" fmla="*/ 765023 w 3847556"/>
                  <a:gd name="connsiteY40" fmla="*/ 6632976 h 6633998"/>
                  <a:gd name="connsiteX41" fmla="*/ 478087 w 3847556"/>
                  <a:gd name="connsiteY41" fmla="*/ 6392208 h 6633998"/>
                  <a:gd name="connsiteX42" fmla="*/ 1023 w 3847556"/>
                  <a:gd name="connsiteY42" fmla="*/ 939358 h 6633998"/>
                  <a:gd name="connsiteX43" fmla="*/ 241807 w 3847556"/>
                  <a:gd name="connsiteY43" fmla="*/ 652422 h 6633998"/>
                  <a:gd name="connsiteX44" fmla="*/ 311187 w 3847556"/>
                  <a:gd name="connsiteY44" fmla="*/ 674309 h 6633998"/>
                  <a:gd name="connsiteX45" fmla="*/ 334193 w 3847556"/>
                  <a:gd name="connsiteY45" fmla="*/ 664770 h 6633998"/>
                  <a:gd name="connsiteX46" fmla="*/ 764018 w 3847556"/>
                  <a:gd name="connsiteY46" fmla="*/ 664770 h 6633998"/>
                  <a:gd name="connsiteX47" fmla="*/ 764018 w 3847556"/>
                  <a:gd name="connsiteY47" fmla="*/ 264865 h 6633998"/>
                  <a:gd name="connsiteX48" fmla="*/ 1028878 w 3847556"/>
                  <a:gd name="connsiteY48" fmla="*/ 0 h 663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847556" h="6633998">
                    <a:moveTo>
                      <a:pt x="1028878" y="0"/>
                    </a:moveTo>
                    <a:cubicBezTo>
                      <a:pt x="1175157" y="0"/>
                      <a:pt x="1293726" y="118591"/>
                      <a:pt x="1293726" y="264865"/>
                    </a:cubicBezTo>
                    <a:lnTo>
                      <a:pt x="1293726" y="664770"/>
                    </a:lnTo>
                    <a:lnTo>
                      <a:pt x="1656529" y="664770"/>
                    </a:lnTo>
                    <a:lnTo>
                      <a:pt x="1656545" y="264865"/>
                    </a:lnTo>
                    <a:cubicBezTo>
                      <a:pt x="1656529" y="118591"/>
                      <a:pt x="1775115" y="17"/>
                      <a:pt x="1921394" y="0"/>
                    </a:cubicBezTo>
                    <a:cubicBezTo>
                      <a:pt x="2067668" y="17"/>
                      <a:pt x="2186237" y="118591"/>
                      <a:pt x="2186253" y="264865"/>
                    </a:cubicBezTo>
                    <a:lnTo>
                      <a:pt x="2186253" y="664770"/>
                    </a:lnTo>
                    <a:lnTo>
                      <a:pt x="2549056" y="664770"/>
                    </a:lnTo>
                    <a:lnTo>
                      <a:pt x="2549056" y="264865"/>
                    </a:lnTo>
                    <a:cubicBezTo>
                      <a:pt x="2549056" y="118575"/>
                      <a:pt x="2667642" y="0"/>
                      <a:pt x="2813921" y="0"/>
                    </a:cubicBezTo>
                    <a:cubicBezTo>
                      <a:pt x="2960211" y="0"/>
                      <a:pt x="3078781" y="118591"/>
                      <a:pt x="3078781" y="264865"/>
                    </a:cubicBezTo>
                    <a:lnTo>
                      <a:pt x="3078764" y="664770"/>
                    </a:lnTo>
                    <a:lnTo>
                      <a:pt x="3512447" y="664770"/>
                    </a:lnTo>
                    <a:lnTo>
                      <a:pt x="3520693" y="668198"/>
                    </a:lnTo>
                    <a:cubicBezTo>
                      <a:pt x="3545659" y="640863"/>
                      <a:pt x="3577628" y="638174"/>
                      <a:pt x="3610357" y="641623"/>
                    </a:cubicBezTo>
                    <a:cubicBezTo>
                      <a:pt x="3755838" y="656915"/>
                      <a:pt x="3861375" y="787234"/>
                      <a:pt x="3846084" y="932715"/>
                    </a:cubicBezTo>
                    <a:cubicBezTo>
                      <a:pt x="3655380" y="2747282"/>
                      <a:pt x="3464643" y="4561839"/>
                      <a:pt x="3273917" y="6376417"/>
                    </a:cubicBezTo>
                    <a:cubicBezTo>
                      <a:pt x="3258626" y="6521887"/>
                      <a:pt x="3128312" y="6627419"/>
                      <a:pt x="2982826" y="6612116"/>
                    </a:cubicBezTo>
                    <a:cubicBezTo>
                      <a:pt x="2837361" y="6596835"/>
                      <a:pt x="2731824" y="6466505"/>
                      <a:pt x="2747105" y="6321024"/>
                    </a:cubicBezTo>
                    <a:lnTo>
                      <a:pt x="3304490" y="1017914"/>
                    </a:lnTo>
                    <a:lnTo>
                      <a:pt x="3078764" y="1017930"/>
                    </a:lnTo>
                    <a:cubicBezTo>
                      <a:pt x="3078764" y="1151232"/>
                      <a:pt x="3078764" y="1284539"/>
                      <a:pt x="3078764" y="1417857"/>
                    </a:cubicBezTo>
                    <a:cubicBezTo>
                      <a:pt x="3078764" y="1564114"/>
                      <a:pt x="2960195" y="1682700"/>
                      <a:pt x="2813921" y="1682700"/>
                    </a:cubicBezTo>
                    <a:cubicBezTo>
                      <a:pt x="2667631" y="1682700"/>
                      <a:pt x="2549056" y="1564131"/>
                      <a:pt x="2549056" y="1417841"/>
                    </a:cubicBezTo>
                    <a:lnTo>
                      <a:pt x="2549056" y="1017930"/>
                    </a:lnTo>
                    <a:lnTo>
                      <a:pt x="2186253" y="1017930"/>
                    </a:lnTo>
                    <a:cubicBezTo>
                      <a:pt x="2186237" y="1151221"/>
                      <a:pt x="2186237" y="1284555"/>
                      <a:pt x="2186237" y="1417841"/>
                    </a:cubicBezTo>
                    <a:cubicBezTo>
                      <a:pt x="2186237" y="1564131"/>
                      <a:pt x="2067651" y="1682700"/>
                      <a:pt x="1921394" y="1682700"/>
                    </a:cubicBezTo>
                    <a:cubicBezTo>
                      <a:pt x="1775115" y="1682700"/>
                      <a:pt x="1656529" y="1564131"/>
                      <a:pt x="1656529" y="1417841"/>
                    </a:cubicBezTo>
                    <a:lnTo>
                      <a:pt x="1656529" y="1017930"/>
                    </a:lnTo>
                    <a:lnTo>
                      <a:pt x="1293726" y="1017930"/>
                    </a:lnTo>
                    <a:cubicBezTo>
                      <a:pt x="1293710" y="1151221"/>
                      <a:pt x="1293726" y="1284539"/>
                      <a:pt x="1293726" y="1417841"/>
                    </a:cubicBezTo>
                    <a:cubicBezTo>
                      <a:pt x="1293726" y="1490986"/>
                      <a:pt x="1264077" y="1557199"/>
                      <a:pt x="1216149" y="1605128"/>
                    </a:cubicBezTo>
                    <a:lnTo>
                      <a:pt x="1028872" y="1682700"/>
                    </a:lnTo>
                    <a:lnTo>
                      <a:pt x="841580" y="1605122"/>
                    </a:lnTo>
                    <a:cubicBezTo>
                      <a:pt x="793651" y="1557199"/>
                      <a:pt x="764007" y="1490986"/>
                      <a:pt x="764018" y="1417841"/>
                    </a:cubicBezTo>
                    <a:lnTo>
                      <a:pt x="764018" y="1017914"/>
                    </a:lnTo>
                    <a:lnTo>
                      <a:pt x="539645" y="1017930"/>
                    </a:lnTo>
                    <a:cubicBezTo>
                      <a:pt x="695040" y="2793967"/>
                      <a:pt x="850418" y="4570003"/>
                      <a:pt x="1005791" y="6346040"/>
                    </a:cubicBezTo>
                    <a:cubicBezTo>
                      <a:pt x="1018529" y="6491754"/>
                      <a:pt x="910743" y="6620221"/>
                      <a:pt x="765023" y="6632976"/>
                    </a:cubicBezTo>
                    <a:cubicBezTo>
                      <a:pt x="619293" y="6645714"/>
                      <a:pt x="490842" y="6537928"/>
                      <a:pt x="478087" y="6392208"/>
                    </a:cubicBezTo>
                    <a:lnTo>
                      <a:pt x="1023" y="939358"/>
                    </a:lnTo>
                    <a:cubicBezTo>
                      <a:pt x="-11716" y="793639"/>
                      <a:pt x="96076" y="665177"/>
                      <a:pt x="241807" y="652422"/>
                    </a:cubicBezTo>
                    <a:lnTo>
                      <a:pt x="311187" y="674309"/>
                    </a:lnTo>
                    <a:cubicBezTo>
                      <a:pt x="317983" y="665335"/>
                      <a:pt x="326028" y="664770"/>
                      <a:pt x="334193" y="664770"/>
                    </a:cubicBezTo>
                    <a:lnTo>
                      <a:pt x="764018" y="664770"/>
                    </a:lnTo>
                    <a:lnTo>
                      <a:pt x="764018" y="264865"/>
                    </a:lnTo>
                    <a:cubicBezTo>
                      <a:pt x="764018" y="118591"/>
                      <a:pt x="882588" y="0"/>
                      <a:pt x="102887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grpSp>
        <p:grpSp>
          <p:nvGrpSpPr>
            <p:cNvPr id="5" name="Group 38">
              <a:extLst>
                <a:ext uri="{FF2B5EF4-FFF2-40B4-BE49-F238E27FC236}">
                  <a16:creationId xmlns:a16="http://schemas.microsoft.com/office/drawing/2014/main" id="{8F30D7A4-CD68-B343-A335-3AC1E5CADF67}"/>
                </a:ext>
              </a:extLst>
            </p:cNvPr>
            <p:cNvGrpSpPr>
              <a:grpSpLocks/>
            </p:cNvGrpSpPr>
            <p:nvPr/>
          </p:nvGrpSpPr>
          <p:grpSpPr bwMode="auto">
            <a:xfrm>
              <a:off x="0" y="6374086"/>
              <a:ext cx="11401431" cy="237804"/>
              <a:chOff x="0" y="6374086"/>
              <a:chExt cx="11401431" cy="237804"/>
            </a:xfrm>
          </p:grpSpPr>
          <p:sp>
            <p:nvSpPr>
              <p:cNvPr id="6" name="Rectangle 5">
                <a:extLst>
                  <a:ext uri="{FF2B5EF4-FFF2-40B4-BE49-F238E27FC236}">
                    <a16:creationId xmlns:a16="http://schemas.microsoft.com/office/drawing/2014/main" id="{63A878DF-38BB-A84A-A23A-787694AD902A}"/>
                  </a:ext>
                </a:extLst>
              </p:cNvPr>
              <p:cNvSpPr/>
              <p:nvPr/>
            </p:nvSpPr>
            <p:spPr>
              <a:xfrm>
                <a:off x="0" y="6565849"/>
                <a:ext cx="11310554" cy="460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7" name="Rectangle 6">
                <a:extLst>
                  <a:ext uri="{FF2B5EF4-FFF2-40B4-BE49-F238E27FC236}">
                    <a16:creationId xmlns:a16="http://schemas.microsoft.com/office/drawing/2014/main" id="{A0F20AC9-4619-AD41-B4D8-2F968554907F}"/>
                  </a:ext>
                </a:extLst>
              </p:cNvPr>
              <p:cNvSpPr/>
              <p:nvPr/>
            </p:nvSpPr>
            <p:spPr>
              <a:xfrm>
                <a:off x="11355001" y="6373750"/>
                <a:ext cx="46563" cy="1555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8" name="Block Arc 7">
                <a:extLst>
                  <a:ext uri="{FF2B5EF4-FFF2-40B4-BE49-F238E27FC236}">
                    <a16:creationId xmlns:a16="http://schemas.microsoft.com/office/drawing/2014/main" id="{9B157889-CE22-3B46-A18F-0E0A9695DBBB}"/>
                  </a:ext>
                </a:extLst>
              </p:cNvPr>
              <p:cNvSpPr/>
              <p:nvPr/>
            </p:nvSpPr>
            <p:spPr>
              <a:xfrm>
                <a:off x="11230127" y="6440429"/>
                <a:ext cx="171437" cy="171461"/>
              </a:xfrm>
              <a:prstGeom prst="blockArc">
                <a:avLst>
                  <a:gd name="adj1" fmla="val 21339429"/>
                  <a:gd name="adj2" fmla="val 6091498"/>
                  <a:gd name="adj3" fmla="val 2709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chemeClr val="tx1"/>
                  </a:solidFill>
                </a:endParaRPr>
              </a:p>
            </p:txBody>
          </p:sp>
        </p:grpSp>
      </p:grpSp>
      <p:sp>
        <p:nvSpPr>
          <p:cNvPr id="2" name="Text Placeholder 9"/>
          <p:cNvSpPr>
            <a:spLocks noGrp="1"/>
          </p:cNvSpPr>
          <p:nvPr>
            <p:ph type="body" sz="quarter" idx="10"/>
          </p:nvPr>
        </p:nvSpPr>
        <p:spPr>
          <a:xfrm>
            <a:off x="323530" y="339511"/>
            <a:ext cx="11573197" cy="724247"/>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a:t>Click to edit Master text styles</a:t>
            </a:r>
          </a:p>
        </p:txBody>
      </p:sp>
    </p:spTree>
    <p:extLst>
      <p:ext uri="{BB962C8B-B14F-4D97-AF65-F5344CB8AC3E}">
        <p14:creationId xmlns:p14="http://schemas.microsoft.com/office/powerpoint/2010/main" val="3453434387"/>
      </p:ext>
    </p:extLst>
  </p:cSld>
  <p:clrMapOvr>
    <a:masterClrMapping/>
  </p:clrMapOvr>
  <p:transition spd="med">
    <p:push dir="u"/>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Image Layout">
    <p:spTree>
      <p:nvGrpSpPr>
        <p:cNvPr id="1" name=""/>
        <p:cNvGrpSpPr/>
        <p:nvPr/>
      </p:nvGrpSpPr>
      <p:grpSpPr>
        <a:xfrm>
          <a:off x="0" y="0"/>
          <a:ext cx="0" cy="0"/>
          <a:chOff x="0" y="0"/>
          <a:chExt cx="0" cy="0"/>
        </a:xfrm>
      </p:grpSpPr>
      <p:sp>
        <p:nvSpPr>
          <p:cNvPr id="18" name="Text Placeholder 9">
            <a:extLst>
              <a:ext uri="{FF2B5EF4-FFF2-40B4-BE49-F238E27FC236}">
                <a16:creationId xmlns:a16="http://schemas.microsoft.com/office/drawing/2014/main" id="{AEF8B7ED-1A1F-4CDE-83D3-C519FA544650}"/>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a:t>BASIC LAYOUT</a:t>
            </a:r>
          </a:p>
        </p:txBody>
      </p:sp>
      <p:grpSp>
        <p:nvGrpSpPr>
          <p:cNvPr id="22" name="Group 21">
            <a:extLst>
              <a:ext uri="{FF2B5EF4-FFF2-40B4-BE49-F238E27FC236}">
                <a16:creationId xmlns:a16="http://schemas.microsoft.com/office/drawing/2014/main" id="{A06CCA5E-451F-4542-B206-D2D13583114C}"/>
              </a:ext>
            </a:extLst>
          </p:cNvPr>
          <p:cNvGrpSpPr/>
          <p:nvPr userDrawn="1"/>
        </p:nvGrpSpPr>
        <p:grpSpPr>
          <a:xfrm>
            <a:off x="758507" y="2603862"/>
            <a:ext cx="5920691" cy="3565483"/>
            <a:chOff x="4098364" y="1571764"/>
            <a:chExt cx="7301609" cy="4397082"/>
          </a:xfrm>
        </p:grpSpPr>
        <p:grpSp>
          <p:nvGrpSpPr>
            <p:cNvPr id="23" name="Graphic 55">
              <a:extLst>
                <a:ext uri="{FF2B5EF4-FFF2-40B4-BE49-F238E27FC236}">
                  <a16:creationId xmlns:a16="http://schemas.microsoft.com/office/drawing/2014/main" id="{C49AFA94-CB02-406A-B68E-76F7985C97D6}"/>
                </a:ext>
              </a:extLst>
            </p:cNvPr>
            <p:cNvGrpSpPr/>
            <p:nvPr/>
          </p:nvGrpSpPr>
          <p:grpSpPr>
            <a:xfrm>
              <a:off x="4910815" y="1571764"/>
              <a:ext cx="5616422" cy="3644404"/>
              <a:chOff x="5769768" y="3217068"/>
              <a:chExt cx="651510" cy="422754"/>
            </a:xfrm>
          </p:grpSpPr>
          <p:sp>
            <p:nvSpPr>
              <p:cNvPr id="48" name="Freeform: Shape 47">
                <a:extLst>
                  <a:ext uri="{FF2B5EF4-FFF2-40B4-BE49-F238E27FC236}">
                    <a16:creationId xmlns:a16="http://schemas.microsoft.com/office/drawing/2014/main" id="{05F19F3B-FACD-4743-81B8-DE3B3FC0991C}"/>
                  </a:ext>
                </a:extLst>
              </p:cNvPr>
              <p:cNvSpPr/>
              <p:nvPr/>
            </p:nvSpPr>
            <p:spPr>
              <a:xfrm>
                <a:off x="5769768" y="3217068"/>
                <a:ext cx="647700" cy="419100"/>
              </a:xfrm>
              <a:custGeom>
                <a:avLst/>
                <a:gdLst>
                  <a:gd name="connsiteX0" fmla="*/ 639604 w 647700"/>
                  <a:gd name="connsiteY0" fmla="*/ 417671 h 419100"/>
                  <a:gd name="connsiteX1" fmla="*/ 14764 w 647700"/>
                  <a:gd name="connsiteY1" fmla="*/ 417671 h 419100"/>
                  <a:gd name="connsiteX2" fmla="*/ 7144 w 647700"/>
                  <a:gd name="connsiteY2" fmla="*/ 410051 h 419100"/>
                  <a:gd name="connsiteX3" fmla="*/ 7144 w 647700"/>
                  <a:gd name="connsiteY3" fmla="*/ 38576 h 419100"/>
                  <a:gd name="connsiteX4" fmla="*/ 37624 w 647700"/>
                  <a:gd name="connsiteY4" fmla="*/ 7144 h 419100"/>
                  <a:gd name="connsiteX5" fmla="*/ 616744 w 647700"/>
                  <a:gd name="connsiteY5" fmla="*/ 7144 h 419100"/>
                  <a:gd name="connsiteX6" fmla="*/ 647224 w 647700"/>
                  <a:gd name="connsiteY6" fmla="*/ 37624 h 419100"/>
                  <a:gd name="connsiteX7" fmla="*/ 647224 w 647700"/>
                  <a:gd name="connsiteY7" fmla="*/ 409099 h 419100"/>
                  <a:gd name="connsiteX8" fmla="*/ 639604 w 647700"/>
                  <a:gd name="connsiteY8" fmla="*/ 417671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9604" y="417671"/>
                    </a:moveTo>
                    <a:lnTo>
                      <a:pt x="14764" y="417671"/>
                    </a:lnTo>
                    <a:cubicBezTo>
                      <a:pt x="10954" y="417671"/>
                      <a:pt x="7144" y="413861"/>
                      <a:pt x="7144" y="410051"/>
                    </a:cubicBezTo>
                    <a:lnTo>
                      <a:pt x="7144" y="38576"/>
                    </a:lnTo>
                    <a:cubicBezTo>
                      <a:pt x="7144" y="20479"/>
                      <a:pt x="20479" y="7144"/>
                      <a:pt x="37624" y="7144"/>
                    </a:cubicBezTo>
                    <a:lnTo>
                      <a:pt x="616744" y="7144"/>
                    </a:lnTo>
                    <a:cubicBezTo>
                      <a:pt x="633889" y="7144"/>
                      <a:pt x="647224" y="20479"/>
                      <a:pt x="647224" y="37624"/>
                    </a:cubicBezTo>
                    <a:lnTo>
                      <a:pt x="647224" y="409099"/>
                    </a:lnTo>
                    <a:cubicBezTo>
                      <a:pt x="647224" y="413861"/>
                      <a:pt x="643414" y="417671"/>
                      <a:pt x="639604" y="417671"/>
                    </a:cubicBezTo>
                    <a:close/>
                  </a:path>
                </a:pathLst>
              </a:custGeom>
              <a:solidFill>
                <a:srgbClr val="808080"/>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611E77FD-F910-47B9-9EE0-9CA9EBB5AD17}"/>
                  </a:ext>
                </a:extLst>
              </p:cNvPr>
              <p:cNvSpPr/>
              <p:nvPr/>
            </p:nvSpPr>
            <p:spPr>
              <a:xfrm>
                <a:off x="5773578" y="3220722"/>
                <a:ext cx="647700" cy="419100"/>
              </a:xfrm>
              <a:custGeom>
                <a:avLst/>
                <a:gdLst>
                  <a:gd name="connsiteX0" fmla="*/ 631984 w 647700"/>
                  <a:gd name="connsiteY0" fmla="*/ 412909 h 419100"/>
                  <a:gd name="connsiteX1" fmla="*/ 14764 w 647700"/>
                  <a:gd name="connsiteY1" fmla="*/ 412909 h 419100"/>
                  <a:gd name="connsiteX2" fmla="*/ 7144 w 647700"/>
                  <a:gd name="connsiteY2" fmla="*/ 405289 h 419100"/>
                  <a:gd name="connsiteX3" fmla="*/ 7144 w 647700"/>
                  <a:gd name="connsiteY3" fmla="*/ 34766 h 419100"/>
                  <a:gd name="connsiteX4" fmla="*/ 34766 w 647700"/>
                  <a:gd name="connsiteY4" fmla="*/ 7144 h 419100"/>
                  <a:gd name="connsiteX5" fmla="*/ 612934 w 647700"/>
                  <a:gd name="connsiteY5" fmla="*/ 7144 h 419100"/>
                  <a:gd name="connsiteX6" fmla="*/ 640556 w 647700"/>
                  <a:gd name="connsiteY6" fmla="*/ 34766 h 419100"/>
                  <a:gd name="connsiteX7" fmla="*/ 640556 w 647700"/>
                  <a:gd name="connsiteY7" fmla="*/ 405289 h 419100"/>
                  <a:gd name="connsiteX8" fmla="*/ 631984 w 647700"/>
                  <a:gd name="connsiteY8" fmla="*/ 412909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1984" y="412909"/>
                    </a:moveTo>
                    <a:lnTo>
                      <a:pt x="14764" y="412909"/>
                    </a:lnTo>
                    <a:cubicBezTo>
                      <a:pt x="10954" y="412909"/>
                      <a:pt x="7144" y="409099"/>
                      <a:pt x="7144" y="405289"/>
                    </a:cubicBezTo>
                    <a:lnTo>
                      <a:pt x="7144" y="34766"/>
                    </a:lnTo>
                    <a:cubicBezTo>
                      <a:pt x="7144" y="19526"/>
                      <a:pt x="19526" y="7144"/>
                      <a:pt x="34766" y="7144"/>
                    </a:cubicBezTo>
                    <a:lnTo>
                      <a:pt x="612934" y="7144"/>
                    </a:lnTo>
                    <a:cubicBezTo>
                      <a:pt x="628174" y="7144"/>
                      <a:pt x="640556" y="19526"/>
                      <a:pt x="640556" y="34766"/>
                    </a:cubicBezTo>
                    <a:lnTo>
                      <a:pt x="640556" y="405289"/>
                    </a:lnTo>
                    <a:cubicBezTo>
                      <a:pt x="639604" y="410051"/>
                      <a:pt x="635794" y="412909"/>
                      <a:pt x="631984" y="412909"/>
                    </a:cubicBezTo>
                    <a:close/>
                  </a:path>
                </a:pathLst>
              </a:custGeom>
              <a:solidFill>
                <a:srgbClr val="333333"/>
              </a:solidFill>
              <a:ln w="9525" cap="flat">
                <a:noFill/>
                <a:prstDash val="solid"/>
                <a:miter/>
              </a:ln>
            </p:spPr>
            <p:txBody>
              <a:bodyPr rtlCol="0" anchor="ctr"/>
              <a:lstStyle/>
              <a:p>
                <a:endParaRPr lang="en-US"/>
              </a:p>
            </p:txBody>
          </p:sp>
        </p:grpSp>
        <p:sp>
          <p:nvSpPr>
            <p:cNvPr id="24" name="Freeform: Shape 23">
              <a:extLst>
                <a:ext uri="{FF2B5EF4-FFF2-40B4-BE49-F238E27FC236}">
                  <a16:creationId xmlns:a16="http://schemas.microsoft.com/office/drawing/2014/main" id="{AB00050F-BBCF-4B07-B144-24AF043BE2C0}"/>
                </a:ext>
              </a:extLst>
            </p:cNvPr>
            <p:cNvSpPr/>
            <p:nvPr/>
          </p:nvSpPr>
          <p:spPr>
            <a:xfrm>
              <a:off x="5130280" y="1781416"/>
              <a:ext cx="5163280" cy="3278273"/>
            </a:xfrm>
            <a:custGeom>
              <a:avLst/>
              <a:gdLst>
                <a:gd name="connsiteX0" fmla="*/ 7144 w 600075"/>
                <a:gd name="connsiteY0" fmla="*/ 7144 h 381000"/>
                <a:gd name="connsiteX1" fmla="*/ 597694 w 600075"/>
                <a:gd name="connsiteY1" fmla="*/ 7144 h 381000"/>
                <a:gd name="connsiteX2" fmla="*/ 597694 w 600075"/>
                <a:gd name="connsiteY2" fmla="*/ 376714 h 381000"/>
                <a:gd name="connsiteX3" fmla="*/ 7144 w 600075"/>
                <a:gd name="connsiteY3" fmla="*/ 376714 h 381000"/>
              </a:gdLst>
              <a:ahLst/>
              <a:cxnLst>
                <a:cxn ang="0">
                  <a:pos x="connsiteX0" y="connsiteY0"/>
                </a:cxn>
                <a:cxn ang="0">
                  <a:pos x="connsiteX1" y="connsiteY1"/>
                </a:cxn>
                <a:cxn ang="0">
                  <a:pos x="connsiteX2" y="connsiteY2"/>
                </a:cxn>
                <a:cxn ang="0">
                  <a:pos x="connsiteX3" y="connsiteY3"/>
                </a:cxn>
              </a:cxnLst>
              <a:rect l="l" t="t" r="r" b="b"/>
              <a:pathLst>
                <a:path w="600075" h="381000">
                  <a:moveTo>
                    <a:pt x="7144" y="7144"/>
                  </a:moveTo>
                  <a:lnTo>
                    <a:pt x="597694" y="7144"/>
                  </a:lnTo>
                  <a:lnTo>
                    <a:pt x="597694" y="376714"/>
                  </a:lnTo>
                  <a:lnTo>
                    <a:pt x="7144" y="376714"/>
                  </a:lnTo>
                  <a:close/>
                </a:path>
              </a:pathLst>
            </a:custGeom>
            <a:solidFill>
              <a:srgbClr val="F2F2F2"/>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8BADC4B-6EB9-42D0-A753-3C5C7C5FCBF3}"/>
                </a:ext>
              </a:extLst>
            </p:cNvPr>
            <p:cNvSpPr/>
            <p:nvPr/>
          </p:nvSpPr>
          <p:spPr>
            <a:xfrm>
              <a:off x="5210103" y="5108863"/>
              <a:ext cx="4999367" cy="245870"/>
            </a:xfrm>
            <a:custGeom>
              <a:avLst/>
              <a:gdLst>
                <a:gd name="connsiteX0" fmla="*/ 553174 w 581025"/>
                <a:gd name="connsiteY0" fmla="*/ 7144 h 28575"/>
                <a:gd name="connsiteX1" fmla="*/ 574129 w 581025"/>
                <a:gd name="connsiteY1" fmla="*/ 23336 h 28575"/>
                <a:gd name="connsiteX2" fmla="*/ 574129 w 581025"/>
                <a:gd name="connsiteY2" fmla="*/ 30004 h 28575"/>
                <a:gd name="connsiteX3" fmla="*/ 19774 w 581025"/>
                <a:gd name="connsiteY3" fmla="*/ 30004 h 28575"/>
                <a:gd name="connsiteX4" fmla="*/ 8344 w 581025"/>
                <a:gd name="connsiteY4" fmla="*/ 26194 h 28575"/>
                <a:gd name="connsiteX5" fmla="*/ 35014 w 581025"/>
                <a:gd name="connsiteY5" fmla="*/ 7144 h 28575"/>
                <a:gd name="connsiteX6" fmla="*/ 553174 w 581025"/>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025" h="28575">
                  <a:moveTo>
                    <a:pt x="553174" y="7144"/>
                  </a:moveTo>
                  <a:cubicBezTo>
                    <a:pt x="553174" y="7144"/>
                    <a:pt x="566509" y="16669"/>
                    <a:pt x="574129" y="23336"/>
                  </a:cubicBezTo>
                  <a:cubicBezTo>
                    <a:pt x="581749" y="30004"/>
                    <a:pt x="574129" y="30004"/>
                    <a:pt x="574129" y="30004"/>
                  </a:cubicBezTo>
                  <a:cubicBezTo>
                    <a:pt x="574129" y="30004"/>
                    <a:pt x="37871" y="30004"/>
                    <a:pt x="19774" y="30004"/>
                  </a:cubicBezTo>
                  <a:cubicBezTo>
                    <a:pt x="1676" y="30004"/>
                    <a:pt x="8344" y="26194"/>
                    <a:pt x="8344" y="26194"/>
                  </a:cubicBezTo>
                  <a:lnTo>
                    <a:pt x="35014" y="7144"/>
                  </a:lnTo>
                  <a:lnTo>
                    <a:pt x="553174" y="7144"/>
                  </a:lnTo>
                  <a:close/>
                </a:path>
              </a:pathLst>
            </a:custGeom>
            <a:solidFill>
              <a:srgbClr val="323334"/>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6378FDA6-D5BA-443E-8CD4-3C2B46AB6C8A}"/>
                </a:ext>
              </a:extLst>
            </p:cNvPr>
            <p:cNvSpPr/>
            <p:nvPr/>
          </p:nvSpPr>
          <p:spPr>
            <a:xfrm>
              <a:off x="5403495" y="5242756"/>
              <a:ext cx="4589582" cy="81957"/>
            </a:xfrm>
            <a:custGeom>
              <a:avLst/>
              <a:gdLst>
                <a:gd name="connsiteX0" fmla="*/ 538318 w 533400"/>
                <a:gd name="connsiteY0" fmla="*/ 3965 h 0"/>
                <a:gd name="connsiteX1" fmla="*/ 3965 w 533400"/>
                <a:gd name="connsiteY1" fmla="*/ 3965 h 0"/>
              </a:gdLst>
              <a:ahLst/>
              <a:cxnLst>
                <a:cxn ang="0">
                  <a:pos x="connsiteX0" y="connsiteY0"/>
                </a:cxn>
                <a:cxn ang="0">
                  <a:pos x="connsiteX1" y="connsiteY1"/>
                </a:cxn>
              </a:cxnLst>
              <a:rect l="l" t="t" r="r" b="b"/>
              <a:pathLst>
                <a:path w="533400">
                  <a:moveTo>
                    <a:pt x="538318" y="3965"/>
                  </a:moveTo>
                  <a:lnTo>
                    <a:pt x="3965" y="3965"/>
                  </a:lnTo>
                </a:path>
              </a:pathLst>
            </a:custGeom>
            <a:ln w="5287" cap="rnd">
              <a:solidFill>
                <a:srgbClr val="FFFFFF"/>
              </a:solid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5070495-6AB5-4439-8EED-4223B30F9EAF}"/>
                </a:ext>
              </a:extLst>
            </p:cNvPr>
            <p:cNvSpPr/>
            <p:nvPr/>
          </p:nvSpPr>
          <p:spPr>
            <a:xfrm>
              <a:off x="5469061" y="5201782"/>
              <a:ext cx="4507626" cy="81957"/>
            </a:xfrm>
            <a:custGeom>
              <a:avLst/>
              <a:gdLst>
                <a:gd name="connsiteX0" fmla="*/ 3965 w 523875"/>
                <a:gd name="connsiteY0" fmla="*/ 3965 h 0"/>
                <a:gd name="connsiteX1" fmla="*/ 524031 w 523875"/>
                <a:gd name="connsiteY1" fmla="*/ 3965 h 0"/>
              </a:gdLst>
              <a:ahLst/>
              <a:cxnLst>
                <a:cxn ang="0">
                  <a:pos x="connsiteX0" y="connsiteY0"/>
                </a:cxn>
                <a:cxn ang="0">
                  <a:pos x="connsiteX1" y="connsiteY1"/>
                </a:cxn>
              </a:cxnLst>
              <a:rect l="l" t="t" r="r" b="b"/>
              <a:pathLst>
                <a:path w="523875">
                  <a:moveTo>
                    <a:pt x="3965" y="3965"/>
                  </a:moveTo>
                  <a:lnTo>
                    <a:pt x="524031" y="3965"/>
                  </a:lnTo>
                </a:path>
              </a:pathLst>
            </a:custGeom>
            <a:ln w="5287" cap="rnd">
              <a:solidFill>
                <a:srgbClr val="FFFFFF"/>
              </a:solid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9821168E-844C-481A-B8F3-32C75B5054F4}"/>
                </a:ext>
              </a:extLst>
            </p:cNvPr>
            <p:cNvSpPr/>
            <p:nvPr/>
          </p:nvSpPr>
          <p:spPr>
            <a:xfrm>
              <a:off x="5354321" y="5291930"/>
              <a:ext cx="4753496" cy="81957"/>
            </a:xfrm>
            <a:custGeom>
              <a:avLst/>
              <a:gdLst>
                <a:gd name="connsiteX0" fmla="*/ 550701 w 552450"/>
                <a:gd name="connsiteY0" fmla="*/ 3965 h 0"/>
                <a:gd name="connsiteX1" fmla="*/ 3965 w 552450"/>
                <a:gd name="connsiteY1" fmla="*/ 3965 h 0"/>
              </a:gdLst>
              <a:ahLst/>
              <a:cxnLst>
                <a:cxn ang="0">
                  <a:pos x="connsiteX0" y="connsiteY0"/>
                </a:cxn>
                <a:cxn ang="0">
                  <a:pos x="connsiteX1" y="connsiteY1"/>
                </a:cxn>
              </a:cxnLst>
              <a:rect l="l" t="t" r="r" b="b"/>
              <a:pathLst>
                <a:path w="552450">
                  <a:moveTo>
                    <a:pt x="550701" y="3965"/>
                  </a:moveTo>
                  <a:lnTo>
                    <a:pt x="3965" y="3965"/>
                  </a:lnTo>
                </a:path>
              </a:pathLst>
            </a:custGeom>
            <a:ln w="5287" cap="rnd">
              <a:solidFill>
                <a:srgbClr val="FFFFFF"/>
              </a:solid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BF376C1E-829F-4627-A9FC-603E3F9D8239}"/>
                </a:ext>
              </a:extLst>
            </p:cNvPr>
            <p:cNvSpPr/>
            <p:nvPr/>
          </p:nvSpPr>
          <p:spPr>
            <a:xfrm>
              <a:off x="5424729" y="5180579"/>
              <a:ext cx="4343712" cy="81957"/>
            </a:xfrm>
            <a:custGeom>
              <a:avLst/>
              <a:gdLst>
                <a:gd name="connsiteX0" fmla="*/ 1586 w 504825"/>
                <a:gd name="connsiteY0" fmla="*/ 1586 h 0"/>
                <a:gd name="connsiteX1" fmla="*/ 511173 w 504825"/>
                <a:gd name="connsiteY1" fmla="*/ 1586 h 0"/>
              </a:gdLst>
              <a:ahLst/>
              <a:cxnLst>
                <a:cxn ang="0">
                  <a:pos x="connsiteX0" y="connsiteY0"/>
                </a:cxn>
                <a:cxn ang="0">
                  <a:pos x="connsiteX1" y="connsiteY1"/>
                </a:cxn>
              </a:cxnLst>
              <a:rect l="l" t="t" r="r" b="b"/>
              <a:pathLst>
                <a:path w="504825">
                  <a:moveTo>
                    <a:pt x="1586" y="1586"/>
                  </a:moveTo>
                  <a:lnTo>
                    <a:pt x="511173" y="1586"/>
                  </a:lnTo>
                </a:path>
              </a:pathLst>
            </a:custGeom>
            <a:ln w="2115" cap="rnd">
              <a:solidFill>
                <a:srgbClr val="FFFFFF"/>
              </a:solid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CDCC7A37-C1A5-44ED-8513-F2059D79E78B}"/>
                </a:ext>
              </a:extLst>
            </p:cNvPr>
            <p:cNvSpPr/>
            <p:nvPr/>
          </p:nvSpPr>
          <p:spPr>
            <a:xfrm>
              <a:off x="5269602" y="5117063"/>
              <a:ext cx="4917410" cy="245870"/>
            </a:xfrm>
            <a:custGeom>
              <a:avLst/>
              <a:gdLst>
                <a:gd name="connsiteX0" fmla="*/ 32861 w 571500"/>
                <a:gd name="connsiteY0" fmla="*/ 7144 h 28575"/>
                <a:gd name="connsiteX1" fmla="*/ 7144 w 571500"/>
                <a:gd name="connsiteY1" fmla="*/ 26194 h 28575"/>
                <a:gd name="connsiteX2" fmla="*/ 566261 w 571500"/>
                <a:gd name="connsiteY2" fmla="*/ 26194 h 28575"/>
                <a:gd name="connsiteX3" fmla="*/ 541496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32861" y="7144"/>
                  </a:moveTo>
                  <a:lnTo>
                    <a:pt x="7144" y="26194"/>
                  </a:lnTo>
                  <a:lnTo>
                    <a:pt x="566261" y="26194"/>
                  </a:lnTo>
                  <a:lnTo>
                    <a:pt x="541496" y="7144"/>
                  </a:lnTo>
                  <a:close/>
                </a:path>
              </a:pathLst>
            </a:custGeom>
            <a:solidFill>
              <a:srgbClr val="323334">
                <a:alpha val="56000"/>
              </a:srgbClr>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E8CCBE0-1B0C-438D-94FF-E082C11F048B}"/>
                </a:ext>
              </a:extLst>
            </p:cNvPr>
            <p:cNvSpPr/>
            <p:nvPr/>
          </p:nvSpPr>
          <p:spPr>
            <a:xfrm>
              <a:off x="4105815" y="5559062"/>
              <a:ext cx="7294158" cy="409784"/>
            </a:xfrm>
            <a:custGeom>
              <a:avLst/>
              <a:gdLst>
                <a:gd name="connsiteX0" fmla="*/ 842486 w 847725"/>
                <a:gd name="connsiteY0" fmla="*/ 30069 h 47625"/>
                <a:gd name="connsiteX1" fmla="*/ 830104 w 847725"/>
                <a:gd name="connsiteY1" fmla="*/ 44357 h 47625"/>
                <a:gd name="connsiteX2" fmla="*/ 41434 w 847725"/>
                <a:gd name="connsiteY2" fmla="*/ 44357 h 47625"/>
                <a:gd name="connsiteX3" fmla="*/ 20479 w 847725"/>
                <a:gd name="connsiteY3" fmla="*/ 43404 h 47625"/>
                <a:gd name="connsiteX4" fmla="*/ 7144 w 847725"/>
                <a:gd name="connsiteY4" fmla="*/ 29117 h 47625"/>
                <a:gd name="connsiteX5" fmla="*/ 7144 w 847725"/>
                <a:gd name="connsiteY5" fmla="*/ 9114 h 47625"/>
                <a:gd name="connsiteX6" fmla="*/ 9049 w 847725"/>
                <a:gd name="connsiteY6" fmla="*/ 9114 h 47625"/>
                <a:gd name="connsiteX7" fmla="*/ 27146 w 847725"/>
                <a:gd name="connsiteY7" fmla="*/ 9114 h 47625"/>
                <a:gd name="connsiteX8" fmla="*/ 752951 w 847725"/>
                <a:gd name="connsiteY8" fmla="*/ 7209 h 47625"/>
                <a:gd name="connsiteX9" fmla="*/ 842486 w 847725"/>
                <a:gd name="connsiteY9" fmla="*/ 7209 h 47625"/>
                <a:gd name="connsiteX10" fmla="*/ 842486 w 847725"/>
                <a:gd name="connsiteY10" fmla="*/ 7209 h 47625"/>
                <a:gd name="connsiteX11" fmla="*/ 842486 w 847725"/>
                <a:gd name="connsiteY11" fmla="*/ 3006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7725" h="47625">
                  <a:moveTo>
                    <a:pt x="842486" y="30069"/>
                  </a:moveTo>
                  <a:cubicBezTo>
                    <a:pt x="842486" y="44357"/>
                    <a:pt x="830104" y="44357"/>
                    <a:pt x="830104" y="44357"/>
                  </a:cubicBezTo>
                  <a:cubicBezTo>
                    <a:pt x="830104" y="44357"/>
                    <a:pt x="71914" y="44357"/>
                    <a:pt x="41434" y="44357"/>
                  </a:cubicBezTo>
                  <a:cubicBezTo>
                    <a:pt x="31909" y="44357"/>
                    <a:pt x="25241" y="44357"/>
                    <a:pt x="20479" y="43404"/>
                  </a:cubicBezTo>
                  <a:cubicBezTo>
                    <a:pt x="12859" y="42452"/>
                    <a:pt x="7144" y="36737"/>
                    <a:pt x="7144" y="29117"/>
                  </a:cubicBezTo>
                  <a:lnTo>
                    <a:pt x="7144" y="9114"/>
                  </a:lnTo>
                  <a:lnTo>
                    <a:pt x="9049" y="9114"/>
                  </a:lnTo>
                  <a:lnTo>
                    <a:pt x="27146" y="9114"/>
                  </a:lnTo>
                  <a:lnTo>
                    <a:pt x="752951" y="7209"/>
                  </a:lnTo>
                  <a:lnTo>
                    <a:pt x="842486" y="7209"/>
                  </a:lnTo>
                  <a:lnTo>
                    <a:pt x="842486" y="7209"/>
                  </a:lnTo>
                  <a:cubicBezTo>
                    <a:pt x="841534" y="6257"/>
                    <a:pt x="842486" y="15782"/>
                    <a:pt x="842486" y="30069"/>
                  </a:cubicBezTo>
                  <a:close/>
                </a:path>
              </a:pathLst>
            </a:custGeom>
            <a:solidFill>
              <a:srgbClr val="666666"/>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143BC099-A056-42DA-9F53-27069C0E9109}"/>
                </a:ext>
              </a:extLst>
            </p:cNvPr>
            <p:cNvSpPr/>
            <p:nvPr/>
          </p:nvSpPr>
          <p:spPr>
            <a:xfrm>
              <a:off x="4098364" y="5051498"/>
              <a:ext cx="7294158" cy="655655"/>
            </a:xfrm>
            <a:custGeom>
              <a:avLst/>
              <a:gdLst>
                <a:gd name="connsiteX0" fmla="*/ 827161 w 847725"/>
                <a:gd name="connsiteY0" fmla="*/ 70009 h 76200"/>
                <a:gd name="connsiteX1" fmla="*/ 753818 w 847725"/>
                <a:gd name="connsiteY1" fmla="*/ 70009 h 76200"/>
                <a:gd name="connsiteX2" fmla="*/ 24203 w 847725"/>
                <a:gd name="connsiteY2" fmla="*/ 70009 h 76200"/>
                <a:gd name="connsiteX3" fmla="*/ 17535 w 847725"/>
                <a:gd name="connsiteY3" fmla="*/ 70009 h 76200"/>
                <a:gd name="connsiteX4" fmla="*/ 8010 w 847725"/>
                <a:gd name="connsiteY4" fmla="*/ 67151 h 76200"/>
                <a:gd name="connsiteX5" fmla="*/ 13725 w 847725"/>
                <a:gd name="connsiteY5" fmla="*/ 58579 h 76200"/>
                <a:gd name="connsiteX6" fmla="*/ 97545 w 847725"/>
                <a:gd name="connsiteY6" fmla="*/ 9049 h 76200"/>
                <a:gd name="connsiteX7" fmla="*/ 101355 w 847725"/>
                <a:gd name="connsiteY7" fmla="*/ 7144 h 76200"/>
                <a:gd name="connsiteX8" fmla="*/ 739531 w 847725"/>
                <a:gd name="connsiteY8" fmla="*/ 7144 h 76200"/>
                <a:gd name="connsiteX9" fmla="*/ 742388 w 847725"/>
                <a:gd name="connsiteY9" fmla="*/ 8096 h 76200"/>
                <a:gd name="connsiteX10" fmla="*/ 746198 w 847725"/>
                <a:gd name="connsiteY10" fmla="*/ 9049 h 76200"/>
                <a:gd name="connsiteX11" fmla="*/ 747150 w 847725"/>
                <a:gd name="connsiteY11" fmla="*/ 9049 h 76200"/>
                <a:gd name="connsiteX12" fmla="*/ 757628 w 847725"/>
                <a:gd name="connsiteY12" fmla="*/ 14764 h 76200"/>
                <a:gd name="connsiteX13" fmla="*/ 840496 w 847725"/>
                <a:gd name="connsiteY13" fmla="*/ 62389 h 76200"/>
                <a:gd name="connsiteX14" fmla="*/ 842400 w 847725"/>
                <a:gd name="connsiteY14" fmla="*/ 65246 h 76200"/>
                <a:gd name="connsiteX15" fmla="*/ 827161 w 847725"/>
                <a:gd name="connsiteY15" fmla="*/ 7000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725" h="76200">
                  <a:moveTo>
                    <a:pt x="827161" y="70009"/>
                  </a:moveTo>
                  <a:cubicBezTo>
                    <a:pt x="823350" y="70009"/>
                    <a:pt x="795728" y="70009"/>
                    <a:pt x="753818" y="70009"/>
                  </a:cubicBezTo>
                  <a:cubicBezTo>
                    <a:pt x="566175" y="70009"/>
                    <a:pt x="85163" y="70009"/>
                    <a:pt x="24203" y="70009"/>
                  </a:cubicBezTo>
                  <a:cubicBezTo>
                    <a:pt x="20393" y="70009"/>
                    <a:pt x="17535" y="70009"/>
                    <a:pt x="17535" y="70009"/>
                  </a:cubicBezTo>
                  <a:cubicBezTo>
                    <a:pt x="17535" y="70009"/>
                    <a:pt x="10868" y="70009"/>
                    <a:pt x="8010" y="67151"/>
                  </a:cubicBezTo>
                  <a:cubicBezTo>
                    <a:pt x="6105" y="65246"/>
                    <a:pt x="7058" y="63341"/>
                    <a:pt x="13725" y="58579"/>
                  </a:cubicBezTo>
                  <a:cubicBezTo>
                    <a:pt x="27060" y="49054"/>
                    <a:pt x="82305" y="17621"/>
                    <a:pt x="97545" y="9049"/>
                  </a:cubicBezTo>
                  <a:cubicBezTo>
                    <a:pt x="100403" y="8096"/>
                    <a:pt x="101355" y="7144"/>
                    <a:pt x="101355" y="7144"/>
                  </a:cubicBezTo>
                  <a:lnTo>
                    <a:pt x="739531" y="7144"/>
                  </a:lnTo>
                  <a:cubicBezTo>
                    <a:pt x="739531" y="7144"/>
                    <a:pt x="740483" y="7144"/>
                    <a:pt x="742388" y="8096"/>
                  </a:cubicBezTo>
                  <a:cubicBezTo>
                    <a:pt x="743340" y="8096"/>
                    <a:pt x="744293" y="9049"/>
                    <a:pt x="746198" y="9049"/>
                  </a:cubicBezTo>
                  <a:cubicBezTo>
                    <a:pt x="746198" y="9049"/>
                    <a:pt x="746198" y="9049"/>
                    <a:pt x="747150" y="9049"/>
                  </a:cubicBezTo>
                  <a:cubicBezTo>
                    <a:pt x="750008" y="10001"/>
                    <a:pt x="753818" y="11906"/>
                    <a:pt x="757628" y="14764"/>
                  </a:cubicBezTo>
                  <a:cubicBezTo>
                    <a:pt x="770963" y="23336"/>
                    <a:pt x="840496" y="62389"/>
                    <a:pt x="840496" y="62389"/>
                  </a:cubicBezTo>
                  <a:cubicBezTo>
                    <a:pt x="840496" y="62389"/>
                    <a:pt x="842400" y="63341"/>
                    <a:pt x="842400" y="65246"/>
                  </a:cubicBezTo>
                  <a:cubicBezTo>
                    <a:pt x="844306" y="67151"/>
                    <a:pt x="842400" y="70009"/>
                    <a:pt x="827161" y="70009"/>
                  </a:cubicBezTo>
                  <a:close/>
                </a:path>
              </a:pathLst>
            </a:custGeom>
            <a:solidFill>
              <a:srgbClr val="9DA4AA"/>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2B8C23E-608C-4981-A399-48E23E7525CC}"/>
                </a:ext>
              </a:extLst>
            </p:cNvPr>
            <p:cNvSpPr/>
            <p:nvPr/>
          </p:nvSpPr>
          <p:spPr>
            <a:xfrm>
              <a:off x="6803481" y="5354734"/>
              <a:ext cx="1868616" cy="245870"/>
            </a:xfrm>
            <a:custGeom>
              <a:avLst/>
              <a:gdLst>
                <a:gd name="connsiteX0" fmla="*/ 23187 w 209550"/>
                <a:gd name="connsiteY0" fmla="*/ 7144 h 28575"/>
                <a:gd name="connsiteX1" fmla="*/ 12710 w 209550"/>
                <a:gd name="connsiteY1" fmla="*/ 12859 h 28575"/>
                <a:gd name="connsiteX2" fmla="*/ 7947 w 209550"/>
                <a:gd name="connsiteY2" fmla="*/ 19526 h 28575"/>
                <a:gd name="connsiteX3" fmla="*/ 21282 w 209550"/>
                <a:gd name="connsiteY3" fmla="*/ 25241 h 28575"/>
                <a:gd name="connsiteX4" fmla="*/ 111770 w 209550"/>
                <a:gd name="connsiteY4" fmla="*/ 25241 h 28575"/>
                <a:gd name="connsiteX5" fmla="*/ 111770 w 209550"/>
                <a:gd name="connsiteY5" fmla="*/ 25241 h 28575"/>
                <a:gd name="connsiteX6" fmla="*/ 195590 w 209550"/>
                <a:gd name="connsiteY6" fmla="*/ 25241 h 28575"/>
                <a:gd name="connsiteX7" fmla="*/ 208925 w 209550"/>
                <a:gd name="connsiteY7" fmla="*/ 19526 h 28575"/>
                <a:gd name="connsiteX8" fmla="*/ 204162 w 209550"/>
                <a:gd name="connsiteY8" fmla="*/ 12859 h 28575"/>
                <a:gd name="connsiteX9" fmla="*/ 193685 w 209550"/>
                <a:gd name="connsiteY9"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550" h="28575">
                  <a:moveTo>
                    <a:pt x="23187" y="7144"/>
                  </a:moveTo>
                  <a:cubicBezTo>
                    <a:pt x="19377" y="7144"/>
                    <a:pt x="15567" y="9049"/>
                    <a:pt x="12710" y="12859"/>
                  </a:cubicBezTo>
                  <a:lnTo>
                    <a:pt x="7947" y="19526"/>
                  </a:lnTo>
                  <a:cubicBezTo>
                    <a:pt x="7947" y="19526"/>
                    <a:pt x="2232" y="26194"/>
                    <a:pt x="21282" y="25241"/>
                  </a:cubicBezTo>
                  <a:cubicBezTo>
                    <a:pt x="30807" y="25241"/>
                    <a:pt x="72717" y="25241"/>
                    <a:pt x="111770" y="25241"/>
                  </a:cubicBezTo>
                  <a:lnTo>
                    <a:pt x="111770" y="25241"/>
                  </a:lnTo>
                  <a:cubicBezTo>
                    <a:pt x="148917" y="25241"/>
                    <a:pt x="187017" y="25241"/>
                    <a:pt x="195590" y="25241"/>
                  </a:cubicBezTo>
                  <a:cubicBezTo>
                    <a:pt x="213687" y="26194"/>
                    <a:pt x="208925" y="19526"/>
                    <a:pt x="208925" y="19526"/>
                  </a:cubicBezTo>
                  <a:lnTo>
                    <a:pt x="204162" y="12859"/>
                  </a:lnTo>
                  <a:cubicBezTo>
                    <a:pt x="202257" y="9049"/>
                    <a:pt x="198447" y="7144"/>
                    <a:pt x="193685" y="7144"/>
                  </a:cubicBezTo>
                </a:path>
              </a:pathLst>
            </a:custGeom>
            <a:solidFill>
              <a:srgbClr val="70757B"/>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D903373-9B9B-454A-8CB4-E269AA113942}"/>
                </a:ext>
              </a:extLst>
            </p:cNvPr>
            <p:cNvSpPr/>
            <p:nvPr/>
          </p:nvSpPr>
          <p:spPr>
            <a:xfrm>
              <a:off x="5179454" y="5125255"/>
              <a:ext cx="4917410" cy="245870"/>
            </a:xfrm>
            <a:custGeom>
              <a:avLst/>
              <a:gdLst>
                <a:gd name="connsiteX0" fmla="*/ 566261 w 571500"/>
                <a:gd name="connsiteY0" fmla="*/ 30004 h 28575"/>
                <a:gd name="connsiteX1" fmla="*/ 7144 w 571500"/>
                <a:gd name="connsiteY1" fmla="*/ 30004 h 28575"/>
                <a:gd name="connsiteX2" fmla="*/ 28099 w 571500"/>
                <a:gd name="connsiteY2" fmla="*/ 7144 h 28575"/>
                <a:gd name="connsiteX3" fmla="*/ 543401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66261" y="30004"/>
                  </a:moveTo>
                  <a:lnTo>
                    <a:pt x="7144" y="30004"/>
                  </a:lnTo>
                  <a:lnTo>
                    <a:pt x="28099" y="7144"/>
                  </a:lnTo>
                  <a:lnTo>
                    <a:pt x="543401" y="7144"/>
                  </a:lnTo>
                  <a:close/>
                </a:path>
              </a:pathLst>
            </a:custGeom>
            <a:solidFill>
              <a:srgbClr val="575A5A"/>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72F0A2CF-6C4D-4D84-9F0B-0C8B25E6F53C}"/>
                </a:ext>
              </a:extLst>
            </p:cNvPr>
            <p:cNvSpPr/>
            <p:nvPr/>
          </p:nvSpPr>
          <p:spPr>
            <a:xfrm>
              <a:off x="5146671" y="5125255"/>
              <a:ext cx="4917410" cy="245870"/>
            </a:xfrm>
            <a:custGeom>
              <a:avLst/>
              <a:gdLst>
                <a:gd name="connsiteX0" fmla="*/ 571024 w 571500"/>
                <a:gd name="connsiteY0" fmla="*/ 30004 h 28575"/>
                <a:gd name="connsiteX1" fmla="*/ 7144 w 571500"/>
                <a:gd name="connsiteY1" fmla="*/ 30004 h 28575"/>
                <a:gd name="connsiteX2" fmla="*/ 28099 w 571500"/>
                <a:gd name="connsiteY2" fmla="*/ 7144 h 28575"/>
                <a:gd name="connsiteX3" fmla="*/ 548164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71024" y="30004"/>
                  </a:moveTo>
                  <a:lnTo>
                    <a:pt x="7144" y="30004"/>
                  </a:lnTo>
                  <a:lnTo>
                    <a:pt x="28099" y="7144"/>
                  </a:lnTo>
                  <a:lnTo>
                    <a:pt x="548164" y="7144"/>
                  </a:lnTo>
                  <a:close/>
                </a:path>
              </a:pathLst>
            </a:custGeom>
            <a:solidFill>
              <a:srgbClr val="575A5A"/>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3A2E818-EF4F-458C-8F18-9578121D3660}"/>
                </a:ext>
              </a:extLst>
            </p:cNvPr>
            <p:cNvSpPr/>
            <p:nvPr/>
          </p:nvSpPr>
          <p:spPr>
            <a:xfrm>
              <a:off x="7022398" y="1844838"/>
              <a:ext cx="3271162" cy="3198464"/>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a:p>
          </p:txBody>
        </p:sp>
        <p:grpSp>
          <p:nvGrpSpPr>
            <p:cNvPr id="37" name="Group 36">
              <a:extLst>
                <a:ext uri="{FF2B5EF4-FFF2-40B4-BE49-F238E27FC236}">
                  <a16:creationId xmlns:a16="http://schemas.microsoft.com/office/drawing/2014/main" id="{63C6B529-B489-4639-A7B2-5AA9180E9729}"/>
                </a:ext>
              </a:extLst>
            </p:cNvPr>
            <p:cNvGrpSpPr/>
            <p:nvPr/>
          </p:nvGrpSpPr>
          <p:grpSpPr>
            <a:xfrm>
              <a:off x="5370712" y="5206368"/>
              <a:ext cx="4572000" cy="149296"/>
              <a:chOff x="5370712" y="5206368"/>
              <a:chExt cx="4572000" cy="149296"/>
            </a:xfrm>
          </p:grpSpPr>
          <p:sp>
            <p:nvSpPr>
              <p:cNvPr id="44" name="Rectangle 43">
                <a:extLst>
                  <a:ext uri="{FF2B5EF4-FFF2-40B4-BE49-F238E27FC236}">
                    <a16:creationId xmlns:a16="http://schemas.microsoft.com/office/drawing/2014/main" id="{4F3DA74A-1C4B-4138-A563-129A39FD9B7F}"/>
                  </a:ext>
                </a:extLst>
              </p:cNvPr>
              <p:cNvSpPr/>
              <p:nvPr/>
            </p:nvSpPr>
            <p:spPr>
              <a:xfrm>
                <a:off x="5370712" y="5337376"/>
                <a:ext cx="457200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E22AAAA6-2F39-4DD6-8134-716B9CF62E97}"/>
                  </a:ext>
                </a:extLst>
              </p:cNvPr>
              <p:cNvSpPr/>
              <p:nvPr/>
            </p:nvSpPr>
            <p:spPr>
              <a:xfrm>
                <a:off x="5416432" y="5293706"/>
                <a:ext cx="44805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BE744CD6-14E4-479D-8F9D-0DF957DAAD2D}"/>
                  </a:ext>
                </a:extLst>
              </p:cNvPr>
              <p:cNvSpPr/>
              <p:nvPr/>
            </p:nvSpPr>
            <p:spPr>
              <a:xfrm>
                <a:off x="5462152" y="5250037"/>
                <a:ext cx="43891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531A40E9-999D-4DB7-A1CE-6B1F19EA0EF4}"/>
                  </a:ext>
                </a:extLst>
              </p:cNvPr>
              <p:cNvSpPr/>
              <p:nvPr/>
            </p:nvSpPr>
            <p:spPr>
              <a:xfrm>
                <a:off x="5507872" y="5206368"/>
                <a:ext cx="429768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68C9FECB-7A52-4CDC-994B-69A5B24ABCE8}"/>
                </a:ext>
              </a:extLst>
            </p:cNvPr>
            <p:cNvGrpSpPr/>
            <p:nvPr/>
          </p:nvGrpSpPr>
          <p:grpSpPr>
            <a:xfrm>
              <a:off x="7661590" y="1698465"/>
              <a:ext cx="114873" cy="114873"/>
              <a:chOff x="7627525" y="1132589"/>
              <a:chExt cx="234846" cy="234846"/>
            </a:xfrm>
          </p:grpSpPr>
          <p:sp>
            <p:nvSpPr>
              <p:cNvPr id="41" name="Oval 40">
                <a:extLst>
                  <a:ext uri="{FF2B5EF4-FFF2-40B4-BE49-F238E27FC236}">
                    <a16:creationId xmlns:a16="http://schemas.microsoft.com/office/drawing/2014/main" id="{A6AAC56F-62D7-45DE-87B5-B9D9F6A9BFCE}"/>
                  </a:ext>
                </a:extLst>
              </p:cNvPr>
              <p:cNvSpPr/>
              <p:nvPr/>
            </p:nvSpPr>
            <p:spPr>
              <a:xfrm>
                <a:off x="7627525" y="1132589"/>
                <a:ext cx="234846" cy="234846"/>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075BA51-0F2B-4136-85AE-6668752886FD}"/>
                  </a:ext>
                </a:extLst>
              </p:cNvPr>
              <p:cNvSpPr/>
              <p:nvPr/>
            </p:nvSpPr>
            <p:spPr>
              <a:xfrm>
                <a:off x="7656971" y="1162035"/>
                <a:ext cx="175955" cy="175955"/>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2599569D-ABEC-4CDC-8AEC-FB8A512A7CB6}"/>
                  </a:ext>
                </a:extLst>
              </p:cNvPr>
              <p:cNvSpPr/>
              <p:nvPr/>
            </p:nvSpPr>
            <p:spPr>
              <a:xfrm>
                <a:off x="7683825" y="1188889"/>
                <a:ext cx="122247" cy="122247"/>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Rectangle: Rounded Corners 38">
              <a:extLst>
                <a:ext uri="{FF2B5EF4-FFF2-40B4-BE49-F238E27FC236}">
                  <a16:creationId xmlns:a16="http://schemas.microsoft.com/office/drawing/2014/main" id="{FFF08BBD-F12B-4D72-905D-82425437657C}"/>
                </a:ext>
              </a:extLst>
            </p:cNvPr>
            <p:cNvSpPr/>
            <p:nvPr/>
          </p:nvSpPr>
          <p:spPr>
            <a:xfrm>
              <a:off x="7370377" y="5752599"/>
              <a:ext cx="748642" cy="88504"/>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B37A376A-6189-420B-8C13-3900F127BE7C}"/>
                </a:ext>
              </a:extLst>
            </p:cNvPr>
            <p:cNvSpPr/>
            <p:nvPr/>
          </p:nvSpPr>
          <p:spPr>
            <a:xfrm>
              <a:off x="7133919" y="5752598"/>
              <a:ext cx="101303" cy="10130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Picture Placeholder 2">
            <a:extLst>
              <a:ext uri="{FF2B5EF4-FFF2-40B4-BE49-F238E27FC236}">
                <a16:creationId xmlns:a16="http://schemas.microsoft.com/office/drawing/2014/main" id="{FC596008-C53D-454F-8BCC-25C7C09986FE}"/>
              </a:ext>
            </a:extLst>
          </p:cNvPr>
          <p:cNvSpPr>
            <a:spLocks noGrp="1"/>
          </p:cNvSpPr>
          <p:nvPr>
            <p:ph type="pic" idx="13" hasCustomPrompt="1"/>
          </p:nvPr>
        </p:nvSpPr>
        <p:spPr>
          <a:xfrm>
            <a:off x="1619684" y="2798339"/>
            <a:ext cx="4140889" cy="2612234"/>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a:t>Your Picture Here and Send to Back </a:t>
            </a:r>
            <a:endParaRPr lang="ko-KR" altLang="en-US"/>
          </a:p>
        </p:txBody>
      </p:sp>
    </p:spTree>
    <p:extLst>
      <p:ext uri="{BB962C8B-B14F-4D97-AF65-F5344CB8AC3E}">
        <p14:creationId xmlns:p14="http://schemas.microsoft.com/office/powerpoint/2010/main" val="131326297"/>
      </p:ext>
    </p:extLst>
  </p:cSld>
  <p:clrMapOvr>
    <a:masterClrMapping/>
  </p:clrMapOvr>
  <p:transition spd="med">
    <p:push dir="u"/>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Agenda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55230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16/8/2024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087227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16/8/2024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415183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16/8/2024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276286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16/8/2024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3587170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16/8/2024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312334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16/8/2024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7400993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16/8/2024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5573748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056529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3068370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16/8/2024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926613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16/8/2024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055837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7379E-8962-E938-8E2B-3B9F54B461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VN"/>
          </a:p>
        </p:txBody>
      </p:sp>
      <p:sp>
        <p:nvSpPr>
          <p:cNvPr id="3" name="Subtitle 2">
            <a:extLst>
              <a:ext uri="{FF2B5EF4-FFF2-40B4-BE49-F238E27FC236}">
                <a16:creationId xmlns:a16="http://schemas.microsoft.com/office/drawing/2014/main" id="{F1AEF9F6-FB7C-B972-D4D6-B8342FAC13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VN"/>
          </a:p>
        </p:txBody>
      </p:sp>
      <p:sp>
        <p:nvSpPr>
          <p:cNvPr id="4" name="Date Placeholder 3">
            <a:extLst>
              <a:ext uri="{FF2B5EF4-FFF2-40B4-BE49-F238E27FC236}">
                <a16:creationId xmlns:a16="http://schemas.microsoft.com/office/drawing/2014/main" id="{DA54C27D-4751-A3E9-FE61-16EB9375A7AC}"/>
              </a:ext>
            </a:extLst>
          </p:cNvPr>
          <p:cNvSpPr>
            <a:spLocks noGrp="1"/>
          </p:cNvSpPr>
          <p:nvPr>
            <p:ph type="dt" sz="half" idx="10"/>
          </p:nvPr>
        </p:nvSpPr>
        <p:spPr/>
        <p:txBody>
          <a:bodyPr/>
          <a:lstStyle/>
          <a:p>
            <a:fld id="{94324EAF-83D2-436D-8D33-E8FA1230F15E}" type="datetimeFigureOut">
              <a:rPr lang="en-US" smtClean="0"/>
              <a:t>16/8/2024</a:t>
            </a:fld>
            <a:endParaRPr lang="en-US"/>
          </a:p>
        </p:txBody>
      </p:sp>
      <p:sp>
        <p:nvSpPr>
          <p:cNvPr id="5" name="Footer Placeholder 4">
            <a:extLst>
              <a:ext uri="{FF2B5EF4-FFF2-40B4-BE49-F238E27FC236}">
                <a16:creationId xmlns:a16="http://schemas.microsoft.com/office/drawing/2014/main" id="{6B0780C6-686D-8BDF-6436-AF4FC1E13A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6291A0-C4AB-CA25-0C2D-9A4A3CFD323C}"/>
              </a:ext>
            </a:extLst>
          </p:cNvPr>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297661785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1D5C3-2BB8-324C-142B-963E8785D1DA}"/>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18991047-A7F7-21E8-B424-81C48952C9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426D98FE-A3EC-012E-C3B2-415F9E8E3520}"/>
              </a:ext>
            </a:extLst>
          </p:cNvPr>
          <p:cNvSpPr>
            <a:spLocks noGrp="1"/>
          </p:cNvSpPr>
          <p:nvPr>
            <p:ph type="dt" sz="half" idx="10"/>
          </p:nvPr>
        </p:nvSpPr>
        <p:spPr/>
        <p:txBody>
          <a:bodyPr/>
          <a:lstStyle/>
          <a:p>
            <a:fld id="{94324EAF-83D2-436D-8D33-E8FA1230F15E}" type="datetimeFigureOut">
              <a:rPr lang="en-US" smtClean="0"/>
              <a:t>16/8/2024</a:t>
            </a:fld>
            <a:endParaRPr lang="en-US"/>
          </a:p>
        </p:txBody>
      </p:sp>
      <p:sp>
        <p:nvSpPr>
          <p:cNvPr id="5" name="Footer Placeholder 4">
            <a:extLst>
              <a:ext uri="{FF2B5EF4-FFF2-40B4-BE49-F238E27FC236}">
                <a16:creationId xmlns:a16="http://schemas.microsoft.com/office/drawing/2014/main" id="{110E97A2-5818-3054-1582-F3D4E19547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A66456-5C69-1C21-6830-15C474E21E61}"/>
              </a:ext>
            </a:extLst>
          </p:cNvPr>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348394333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AA55A-08BE-E95C-C82C-78D7C837F7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VN"/>
          </a:p>
        </p:txBody>
      </p:sp>
      <p:sp>
        <p:nvSpPr>
          <p:cNvPr id="3" name="Text Placeholder 2">
            <a:extLst>
              <a:ext uri="{FF2B5EF4-FFF2-40B4-BE49-F238E27FC236}">
                <a16:creationId xmlns:a16="http://schemas.microsoft.com/office/drawing/2014/main" id="{D9E3B2F9-9889-5CB7-3EAF-9844762349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AFC155-3F6B-6F40-A6C2-A3DB3929B67F}"/>
              </a:ext>
            </a:extLst>
          </p:cNvPr>
          <p:cNvSpPr>
            <a:spLocks noGrp="1"/>
          </p:cNvSpPr>
          <p:nvPr>
            <p:ph type="dt" sz="half" idx="10"/>
          </p:nvPr>
        </p:nvSpPr>
        <p:spPr/>
        <p:txBody>
          <a:bodyPr/>
          <a:lstStyle/>
          <a:p>
            <a:fld id="{94324EAF-83D2-436D-8D33-E8FA1230F15E}" type="datetimeFigureOut">
              <a:rPr lang="en-US" smtClean="0"/>
              <a:t>16/8/2024</a:t>
            </a:fld>
            <a:endParaRPr lang="en-US"/>
          </a:p>
        </p:txBody>
      </p:sp>
      <p:sp>
        <p:nvSpPr>
          <p:cNvPr id="5" name="Footer Placeholder 4">
            <a:extLst>
              <a:ext uri="{FF2B5EF4-FFF2-40B4-BE49-F238E27FC236}">
                <a16:creationId xmlns:a16="http://schemas.microsoft.com/office/drawing/2014/main" id="{92B3EFD8-8756-F199-4833-AAE988E32E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160422-CBBA-21BA-C17E-DCB51384B610}"/>
              </a:ext>
            </a:extLst>
          </p:cNvPr>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412219356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674F2-2AC2-FF22-E7AE-AE7550535812}"/>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71634BD4-74EB-188A-A705-64A4D70DA6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Content Placeholder 3">
            <a:extLst>
              <a:ext uri="{FF2B5EF4-FFF2-40B4-BE49-F238E27FC236}">
                <a16:creationId xmlns:a16="http://schemas.microsoft.com/office/drawing/2014/main" id="{C7CCE9A3-7868-EA05-D1F6-2F4D7B266A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Date Placeholder 4">
            <a:extLst>
              <a:ext uri="{FF2B5EF4-FFF2-40B4-BE49-F238E27FC236}">
                <a16:creationId xmlns:a16="http://schemas.microsoft.com/office/drawing/2014/main" id="{8BF4897C-D9E2-7371-6925-B371027B5A95}"/>
              </a:ext>
            </a:extLst>
          </p:cNvPr>
          <p:cNvSpPr>
            <a:spLocks noGrp="1"/>
          </p:cNvSpPr>
          <p:nvPr>
            <p:ph type="dt" sz="half" idx="10"/>
          </p:nvPr>
        </p:nvSpPr>
        <p:spPr/>
        <p:txBody>
          <a:bodyPr/>
          <a:lstStyle/>
          <a:p>
            <a:fld id="{94324EAF-83D2-436D-8D33-E8FA1230F15E}" type="datetimeFigureOut">
              <a:rPr lang="en-US" smtClean="0"/>
              <a:t>16/8/2024</a:t>
            </a:fld>
            <a:endParaRPr lang="en-US"/>
          </a:p>
        </p:txBody>
      </p:sp>
      <p:sp>
        <p:nvSpPr>
          <p:cNvPr id="6" name="Footer Placeholder 5">
            <a:extLst>
              <a:ext uri="{FF2B5EF4-FFF2-40B4-BE49-F238E27FC236}">
                <a16:creationId xmlns:a16="http://schemas.microsoft.com/office/drawing/2014/main" id="{ADAFCC62-B80A-4EDE-65BF-417D79FBE1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68587-EE1F-8D15-60DE-A8B10DC50293}"/>
              </a:ext>
            </a:extLst>
          </p:cNvPr>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104203989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0909B-BE5F-6281-85B6-B117FA6057A9}"/>
              </a:ext>
            </a:extLst>
          </p:cNvPr>
          <p:cNvSpPr>
            <a:spLocks noGrp="1"/>
          </p:cNvSpPr>
          <p:nvPr>
            <p:ph type="title"/>
          </p:nvPr>
        </p:nvSpPr>
        <p:spPr>
          <a:xfrm>
            <a:off x="839788" y="365125"/>
            <a:ext cx="10515600" cy="1325563"/>
          </a:xfrm>
        </p:spPr>
        <p:txBody>
          <a:bodyPr/>
          <a:lstStyle/>
          <a:p>
            <a:r>
              <a:rPr lang="en-US"/>
              <a:t>Click to edit Master title style</a:t>
            </a:r>
            <a:endParaRPr lang="en-VN"/>
          </a:p>
        </p:txBody>
      </p:sp>
      <p:sp>
        <p:nvSpPr>
          <p:cNvPr id="3" name="Text Placeholder 2">
            <a:extLst>
              <a:ext uri="{FF2B5EF4-FFF2-40B4-BE49-F238E27FC236}">
                <a16:creationId xmlns:a16="http://schemas.microsoft.com/office/drawing/2014/main" id="{9145DF14-C431-4A37-2A6D-E02AA1AA54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C3D9E7-3CB3-3DD2-1B59-94307CAE03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Text Placeholder 4">
            <a:extLst>
              <a:ext uri="{FF2B5EF4-FFF2-40B4-BE49-F238E27FC236}">
                <a16:creationId xmlns:a16="http://schemas.microsoft.com/office/drawing/2014/main" id="{7C68340F-9CCD-2508-CA16-4D3F68F929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9B89F5-17D6-B383-021D-5F870FDEA2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7" name="Date Placeholder 6">
            <a:extLst>
              <a:ext uri="{FF2B5EF4-FFF2-40B4-BE49-F238E27FC236}">
                <a16:creationId xmlns:a16="http://schemas.microsoft.com/office/drawing/2014/main" id="{B1351478-3D95-AC20-D003-352EA963F6A3}"/>
              </a:ext>
            </a:extLst>
          </p:cNvPr>
          <p:cNvSpPr>
            <a:spLocks noGrp="1"/>
          </p:cNvSpPr>
          <p:nvPr>
            <p:ph type="dt" sz="half" idx="10"/>
          </p:nvPr>
        </p:nvSpPr>
        <p:spPr/>
        <p:txBody>
          <a:bodyPr/>
          <a:lstStyle/>
          <a:p>
            <a:fld id="{94324EAF-83D2-436D-8D33-E8FA1230F15E}" type="datetimeFigureOut">
              <a:rPr lang="en-US" smtClean="0"/>
              <a:t>16/8/2024</a:t>
            </a:fld>
            <a:endParaRPr lang="en-US"/>
          </a:p>
        </p:txBody>
      </p:sp>
      <p:sp>
        <p:nvSpPr>
          <p:cNvPr id="8" name="Footer Placeholder 7">
            <a:extLst>
              <a:ext uri="{FF2B5EF4-FFF2-40B4-BE49-F238E27FC236}">
                <a16:creationId xmlns:a16="http://schemas.microsoft.com/office/drawing/2014/main" id="{422904A1-E087-AEEB-A7C1-8B8EF04640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F32C0E-1993-9B65-0A67-175C44DFADCF}"/>
              </a:ext>
            </a:extLst>
          </p:cNvPr>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157901075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4ECD4-E609-C4E4-7259-73EEB8A56F88}"/>
              </a:ext>
            </a:extLst>
          </p:cNvPr>
          <p:cNvSpPr>
            <a:spLocks noGrp="1"/>
          </p:cNvSpPr>
          <p:nvPr>
            <p:ph type="title"/>
          </p:nvPr>
        </p:nvSpPr>
        <p:spPr/>
        <p:txBody>
          <a:bodyPr/>
          <a:lstStyle/>
          <a:p>
            <a:r>
              <a:rPr lang="en-US"/>
              <a:t>Click to edit Master title style</a:t>
            </a:r>
            <a:endParaRPr lang="en-VN"/>
          </a:p>
        </p:txBody>
      </p:sp>
      <p:sp>
        <p:nvSpPr>
          <p:cNvPr id="3" name="Date Placeholder 2">
            <a:extLst>
              <a:ext uri="{FF2B5EF4-FFF2-40B4-BE49-F238E27FC236}">
                <a16:creationId xmlns:a16="http://schemas.microsoft.com/office/drawing/2014/main" id="{2A3268A6-3972-4358-58DD-9E7B0969EB59}"/>
              </a:ext>
            </a:extLst>
          </p:cNvPr>
          <p:cNvSpPr>
            <a:spLocks noGrp="1"/>
          </p:cNvSpPr>
          <p:nvPr>
            <p:ph type="dt" sz="half" idx="10"/>
          </p:nvPr>
        </p:nvSpPr>
        <p:spPr/>
        <p:txBody>
          <a:bodyPr/>
          <a:lstStyle/>
          <a:p>
            <a:fld id="{94324EAF-83D2-436D-8D33-E8FA1230F15E}" type="datetimeFigureOut">
              <a:rPr lang="en-US" smtClean="0"/>
              <a:t>16/8/2024</a:t>
            </a:fld>
            <a:endParaRPr lang="en-US"/>
          </a:p>
        </p:txBody>
      </p:sp>
      <p:sp>
        <p:nvSpPr>
          <p:cNvPr id="4" name="Footer Placeholder 3">
            <a:extLst>
              <a:ext uri="{FF2B5EF4-FFF2-40B4-BE49-F238E27FC236}">
                <a16:creationId xmlns:a16="http://schemas.microsoft.com/office/drawing/2014/main" id="{8196F496-D5E8-5BD7-42F6-09A7602E6B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1B6499-E969-1060-61F3-0C8B983B83D0}"/>
              </a:ext>
            </a:extLst>
          </p:cNvPr>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164385862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BA0CB0-5837-9C60-5969-CC3DB508C894}"/>
              </a:ext>
            </a:extLst>
          </p:cNvPr>
          <p:cNvSpPr>
            <a:spLocks noGrp="1"/>
          </p:cNvSpPr>
          <p:nvPr>
            <p:ph type="dt" sz="half" idx="10"/>
          </p:nvPr>
        </p:nvSpPr>
        <p:spPr/>
        <p:txBody>
          <a:bodyPr/>
          <a:lstStyle/>
          <a:p>
            <a:fld id="{94324EAF-83D2-436D-8D33-E8FA1230F15E}" type="datetimeFigureOut">
              <a:rPr lang="en-US" smtClean="0"/>
              <a:t>16/8/2024</a:t>
            </a:fld>
            <a:endParaRPr lang="en-US"/>
          </a:p>
        </p:txBody>
      </p:sp>
      <p:sp>
        <p:nvSpPr>
          <p:cNvPr id="3" name="Footer Placeholder 2">
            <a:extLst>
              <a:ext uri="{FF2B5EF4-FFF2-40B4-BE49-F238E27FC236}">
                <a16:creationId xmlns:a16="http://schemas.microsoft.com/office/drawing/2014/main" id="{605AC897-E127-00DA-6C3F-54A2E2C16E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BFADBE-0EBF-FD41-6918-C89F75481DA3}"/>
              </a:ext>
            </a:extLst>
          </p:cNvPr>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258091604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B398C-6C40-80D8-49E3-1D0D226E45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Content Placeholder 2">
            <a:extLst>
              <a:ext uri="{FF2B5EF4-FFF2-40B4-BE49-F238E27FC236}">
                <a16:creationId xmlns:a16="http://schemas.microsoft.com/office/drawing/2014/main" id="{73DF8DF9-52BD-579E-1E29-B2B9A2E65F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Text Placeholder 3">
            <a:extLst>
              <a:ext uri="{FF2B5EF4-FFF2-40B4-BE49-F238E27FC236}">
                <a16:creationId xmlns:a16="http://schemas.microsoft.com/office/drawing/2014/main" id="{663F7E4C-7689-F93A-2650-A8835C6145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BD2CF8-D845-6AB5-17F0-353F8AA5CAE8}"/>
              </a:ext>
            </a:extLst>
          </p:cNvPr>
          <p:cNvSpPr>
            <a:spLocks noGrp="1"/>
          </p:cNvSpPr>
          <p:nvPr>
            <p:ph type="dt" sz="half" idx="10"/>
          </p:nvPr>
        </p:nvSpPr>
        <p:spPr/>
        <p:txBody>
          <a:bodyPr/>
          <a:lstStyle/>
          <a:p>
            <a:fld id="{94324EAF-83D2-436D-8D33-E8FA1230F15E}" type="datetimeFigureOut">
              <a:rPr lang="en-US" smtClean="0"/>
              <a:t>16/8/2024</a:t>
            </a:fld>
            <a:endParaRPr lang="en-US"/>
          </a:p>
        </p:txBody>
      </p:sp>
      <p:sp>
        <p:nvSpPr>
          <p:cNvPr id="6" name="Footer Placeholder 5">
            <a:extLst>
              <a:ext uri="{FF2B5EF4-FFF2-40B4-BE49-F238E27FC236}">
                <a16:creationId xmlns:a16="http://schemas.microsoft.com/office/drawing/2014/main" id="{322C7993-5A1C-B47F-CB12-4668E13370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4C3009-0D6B-B3C7-ED22-017DAA911E96}"/>
              </a:ext>
            </a:extLst>
          </p:cNvPr>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156900131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67CC0-379C-DC7F-3B7C-7662FF3D28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Picture Placeholder 2">
            <a:extLst>
              <a:ext uri="{FF2B5EF4-FFF2-40B4-BE49-F238E27FC236}">
                <a16:creationId xmlns:a16="http://schemas.microsoft.com/office/drawing/2014/main" id="{08F5EAD9-B0E9-05B8-6613-B0B002A9EC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VN"/>
          </a:p>
        </p:txBody>
      </p:sp>
      <p:sp>
        <p:nvSpPr>
          <p:cNvPr id="4" name="Text Placeholder 3">
            <a:extLst>
              <a:ext uri="{FF2B5EF4-FFF2-40B4-BE49-F238E27FC236}">
                <a16:creationId xmlns:a16="http://schemas.microsoft.com/office/drawing/2014/main" id="{5198C149-C19F-3F31-2D5C-7510073C5F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FB9D26-660E-9564-E015-22A0956E45DC}"/>
              </a:ext>
            </a:extLst>
          </p:cNvPr>
          <p:cNvSpPr>
            <a:spLocks noGrp="1"/>
          </p:cNvSpPr>
          <p:nvPr>
            <p:ph type="dt" sz="half" idx="10"/>
          </p:nvPr>
        </p:nvSpPr>
        <p:spPr/>
        <p:txBody>
          <a:bodyPr/>
          <a:lstStyle/>
          <a:p>
            <a:fld id="{94324EAF-83D2-436D-8D33-E8FA1230F15E}" type="datetimeFigureOut">
              <a:rPr lang="en-US" smtClean="0"/>
              <a:t>16/8/2024</a:t>
            </a:fld>
            <a:endParaRPr lang="en-US"/>
          </a:p>
        </p:txBody>
      </p:sp>
      <p:sp>
        <p:nvSpPr>
          <p:cNvPr id="6" name="Footer Placeholder 5">
            <a:extLst>
              <a:ext uri="{FF2B5EF4-FFF2-40B4-BE49-F238E27FC236}">
                <a16:creationId xmlns:a16="http://schemas.microsoft.com/office/drawing/2014/main" id="{4EEB4040-C862-0DE7-6771-333BC1D925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7AA9DA-166C-8038-789D-9D82EF7908CF}"/>
              </a:ext>
            </a:extLst>
          </p:cNvPr>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106484444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1429F-96CC-414F-D340-DFF3F087376E}"/>
              </a:ext>
            </a:extLst>
          </p:cNvPr>
          <p:cNvSpPr>
            <a:spLocks noGrp="1"/>
          </p:cNvSpPr>
          <p:nvPr>
            <p:ph type="title"/>
          </p:nvPr>
        </p:nvSpPr>
        <p:spPr/>
        <p:txBody>
          <a:bodyPr/>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D3F1824A-321A-7788-F02E-1AC5640082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8E9224AC-627E-C2DE-43BB-0E5CF460AEFB}"/>
              </a:ext>
            </a:extLst>
          </p:cNvPr>
          <p:cNvSpPr>
            <a:spLocks noGrp="1"/>
          </p:cNvSpPr>
          <p:nvPr>
            <p:ph type="dt" sz="half" idx="10"/>
          </p:nvPr>
        </p:nvSpPr>
        <p:spPr/>
        <p:txBody>
          <a:bodyPr/>
          <a:lstStyle/>
          <a:p>
            <a:fld id="{94324EAF-83D2-436D-8D33-E8FA1230F15E}" type="datetimeFigureOut">
              <a:rPr lang="en-US" smtClean="0"/>
              <a:t>16/8/2024</a:t>
            </a:fld>
            <a:endParaRPr lang="en-US"/>
          </a:p>
        </p:txBody>
      </p:sp>
      <p:sp>
        <p:nvSpPr>
          <p:cNvPr id="5" name="Footer Placeholder 4">
            <a:extLst>
              <a:ext uri="{FF2B5EF4-FFF2-40B4-BE49-F238E27FC236}">
                <a16:creationId xmlns:a16="http://schemas.microsoft.com/office/drawing/2014/main" id="{BA54B918-3818-1E5C-D963-DD14F3FAA0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5991FC-F3FD-68EC-FCA8-D79FCFA2ADC8}"/>
              </a:ext>
            </a:extLst>
          </p:cNvPr>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39447706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C4B29E-6A95-0F9F-B585-41087A1854E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F466DF13-6F31-C913-3D0F-74EF7F854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B10285BD-CC6E-ECFB-2434-0ED421D08396}"/>
              </a:ext>
            </a:extLst>
          </p:cNvPr>
          <p:cNvSpPr>
            <a:spLocks noGrp="1"/>
          </p:cNvSpPr>
          <p:nvPr>
            <p:ph type="dt" sz="half" idx="10"/>
          </p:nvPr>
        </p:nvSpPr>
        <p:spPr/>
        <p:txBody>
          <a:bodyPr/>
          <a:lstStyle/>
          <a:p>
            <a:fld id="{94324EAF-83D2-436D-8D33-E8FA1230F15E}" type="datetimeFigureOut">
              <a:rPr lang="en-US" smtClean="0"/>
              <a:t>16/8/2024</a:t>
            </a:fld>
            <a:endParaRPr lang="en-US"/>
          </a:p>
        </p:txBody>
      </p:sp>
      <p:sp>
        <p:nvSpPr>
          <p:cNvPr id="5" name="Footer Placeholder 4">
            <a:extLst>
              <a:ext uri="{FF2B5EF4-FFF2-40B4-BE49-F238E27FC236}">
                <a16:creationId xmlns:a16="http://schemas.microsoft.com/office/drawing/2014/main" id="{84C61B05-6FA8-E60A-A8AE-C79B2E2207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76A045-9355-AB8C-7B0A-3E53D62DE972}"/>
              </a:ext>
            </a:extLst>
          </p:cNvPr>
          <p:cNvSpPr>
            <a:spLocks noGrp="1"/>
          </p:cNvSpPr>
          <p:nvPr>
            <p:ph type="sldNum" sz="quarter" idx="12"/>
          </p:nvPr>
        </p:nvSpPr>
        <p:spPr/>
        <p:txBody>
          <a:bodyPr/>
          <a:lstStyle/>
          <a:p>
            <a:fld id="{F870499F-1DFE-4C13-8D62-2A3915B9A0B8}" type="slidenum">
              <a:rPr lang="en-US" smtClean="0"/>
              <a:t>‹#›</a:t>
            </a:fld>
            <a:endParaRPr lang="en-US"/>
          </a:p>
        </p:txBody>
      </p:sp>
    </p:spTree>
    <p:extLst>
      <p:ext uri="{BB962C8B-B14F-4D97-AF65-F5344CB8AC3E}">
        <p14:creationId xmlns:p14="http://schemas.microsoft.com/office/powerpoint/2010/main" val="25752085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Agenda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705951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grpSp>
        <p:nvGrpSpPr>
          <p:cNvPr id="3" name="Group 36">
            <a:extLst>
              <a:ext uri="{FF2B5EF4-FFF2-40B4-BE49-F238E27FC236}">
                <a16:creationId xmlns:a16="http://schemas.microsoft.com/office/drawing/2014/main" id="{B7110F5A-65B2-5649-8FCC-AB2EB1D5E540}"/>
              </a:ext>
            </a:extLst>
          </p:cNvPr>
          <p:cNvGrpSpPr>
            <a:grpSpLocks/>
          </p:cNvGrpSpPr>
          <p:nvPr userDrawn="1"/>
        </p:nvGrpSpPr>
        <p:grpSpPr bwMode="auto">
          <a:xfrm>
            <a:off x="0" y="5030788"/>
            <a:ext cx="11785600" cy="1581150"/>
            <a:chOff x="0" y="5030641"/>
            <a:chExt cx="11784650" cy="1581249"/>
          </a:xfrm>
        </p:grpSpPr>
        <p:grpSp>
          <p:nvGrpSpPr>
            <p:cNvPr id="4" name="Group 37">
              <a:extLst>
                <a:ext uri="{FF2B5EF4-FFF2-40B4-BE49-F238E27FC236}">
                  <a16:creationId xmlns:a16="http://schemas.microsoft.com/office/drawing/2014/main" id="{0C525F3B-8CE4-AC4C-A1C7-D2A76DCD88C9}"/>
                </a:ext>
              </a:extLst>
            </p:cNvPr>
            <p:cNvGrpSpPr>
              <a:grpSpLocks/>
            </p:cNvGrpSpPr>
            <p:nvPr/>
          </p:nvGrpSpPr>
          <p:grpSpPr bwMode="auto">
            <a:xfrm>
              <a:off x="10972494" y="5030641"/>
              <a:ext cx="812156" cy="1343445"/>
              <a:chOff x="10042059" y="85076"/>
              <a:chExt cx="1867634" cy="3089387"/>
            </a:xfrm>
          </p:grpSpPr>
          <p:sp>
            <p:nvSpPr>
              <p:cNvPr id="9" name="Freeform: Shape 8">
                <a:extLst>
                  <a:ext uri="{FF2B5EF4-FFF2-40B4-BE49-F238E27FC236}">
                    <a16:creationId xmlns:a16="http://schemas.microsoft.com/office/drawing/2014/main" id="{214F474D-F9FE-5848-82F0-FD6F766450B5}"/>
                  </a:ext>
                </a:extLst>
              </p:cNvPr>
              <p:cNvSpPr/>
              <p:nvPr/>
            </p:nvSpPr>
            <p:spPr>
              <a:xfrm rot="16200000" flipH="1">
                <a:off x="9850751" y="275054"/>
                <a:ext cx="2248920" cy="1868965"/>
              </a:xfrm>
              <a:custGeom>
                <a:avLst/>
                <a:gdLst>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1734909 w 2254431"/>
                  <a:gd name="connsiteY6" fmla="*/ 1232300 h 1867634"/>
                  <a:gd name="connsiteX7" fmla="*/ 1781182 w 2254431"/>
                  <a:gd name="connsiteY7" fmla="*/ 1232300 h 1867634"/>
                  <a:gd name="connsiteX8" fmla="*/ 1734909 w 2254431"/>
                  <a:gd name="connsiteY8" fmla="*/ 1237163 h 1867634"/>
                  <a:gd name="connsiteX9" fmla="*/ 1734908 w 2254431"/>
                  <a:gd name="connsiteY9" fmla="*/ 633988 h 1867634"/>
                  <a:gd name="connsiteX10" fmla="*/ 2124749 w 2254431"/>
                  <a:gd name="connsiteY10" fmla="*/ 668096 h 1867634"/>
                  <a:gd name="connsiteX11" fmla="*/ 1734908 w 2254431"/>
                  <a:gd name="connsiteY11" fmla="*/ 668096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1734908 w 2254431"/>
                  <a:gd name="connsiteY12" fmla="*/ 668096 h 1867634"/>
                  <a:gd name="connsiteX13" fmla="*/ 2124749 w 2254431"/>
                  <a:gd name="connsiteY13" fmla="*/ 668096 h 1867634"/>
                  <a:gd name="connsiteX14" fmla="*/ 1734908 w 2254431"/>
                  <a:gd name="connsiteY14" fmla="*/ 668096 h 1867634"/>
                  <a:gd name="connsiteX15" fmla="*/ 0 w 2254431"/>
                  <a:gd name="connsiteY15" fmla="*/ 933818 h 1867634"/>
                  <a:gd name="connsiteX16" fmla="*/ 273507 w 2254431"/>
                  <a:gd name="connsiteY16" fmla="*/ 1594126 h 1867634"/>
                  <a:gd name="connsiteX17" fmla="*/ 1594123 w 2254431"/>
                  <a:gd name="connsiteY17" fmla="*/ 1594126 h 1867634"/>
                  <a:gd name="connsiteX18" fmla="*/ 1818102 w 2254431"/>
                  <a:gd name="connsiteY18" fmla="*/ 1370146 h 1867634"/>
                  <a:gd name="connsiteX19" fmla="*/ 2067929 w 2254431"/>
                  <a:gd name="connsiteY19" fmla="*/ 1370150 h 1867634"/>
                  <a:gd name="connsiteX20" fmla="*/ 2249729 w 2254431"/>
                  <a:gd name="connsiteY20" fmla="*/ 1188348 h 1867634"/>
                  <a:gd name="connsiteX21" fmla="*/ 2249729 w 2254431"/>
                  <a:gd name="connsiteY21" fmla="*/ 938520 h 1867634"/>
                  <a:gd name="connsiteX22" fmla="*/ 2254431 w 2254431"/>
                  <a:gd name="connsiteY22" fmla="*/ 933818 h 1867634"/>
                  <a:gd name="connsiteX23" fmla="*/ 2249729 w 2254431"/>
                  <a:gd name="connsiteY23" fmla="*/ 929116 h 1867634"/>
                  <a:gd name="connsiteX24" fmla="*/ 2249729 w 2254431"/>
                  <a:gd name="connsiteY24" fmla="*/ 679292 h 1867634"/>
                  <a:gd name="connsiteX25" fmla="*/ 2067926 w 2254431"/>
                  <a:gd name="connsiteY25" fmla="*/ 497490 h 1867634"/>
                  <a:gd name="connsiteX26" fmla="*/ 1818099 w 2254431"/>
                  <a:gd name="connsiteY26" fmla="*/ 497490 h 1867634"/>
                  <a:gd name="connsiteX27" fmla="*/ 1594123 w 2254431"/>
                  <a:gd name="connsiteY27" fmla="*/ 273510 h 1867634"/>
                  <a:gd name="connsiteX28" fmla="*/ 273507 w 2254431"/>
                  <a:gd name="connsiteY28" fmla="*/ 273510 h 1867634"/>
                  <a:gd name="connsiteX29" fmla="*/ 0 w 2254431"/>
                  <a:gd name="connsiteY29"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7163 h 1867634"/>
                  <a:gd name="connsiteX9" fmla="*/ 1781182 w 2254431"/>
                  <a:gd name="connsiteY9" fmla="*/ 1232300 h 1867634"/>
                  <a:gd name="connsiteX10" fmla="*/ 1734909 w 2254431"/>
                  <a:gd name="connsiteY10" fmla="*/ 1237163 h 1867634"/>
                  <a:gd name="connsiteX11" fmla="*/ 0 w 2254431"/>
                  <a:gd name="connsiteY11" fmla="*/ 933818 h 1867634"/>
                  <a:gd name="connsiteX12" fmla="*/ 273507 w 2254431"/>
                  <a:gd name="connsiteY12" fmla="*/ 1594126 h 1867634"/>
                  <a:gd name="connsiteX13" fmla="*/ 1594123 w 2254431"/>
                  <a:gd name="connsiteY13" fmla="*/ 1594126 h 1867634"/>
                  <a:gd name="connsiteX14" fmla="*/ 1818102 w 2254431"/>
                  <a:gd name="connsiteY14" fmla="*/ 1370146 h 1867634"/>
                  <a:gd name="connsiteX15" fmla="*/ 2067929 w 2254431"/>
                  <a:gd name="connsiteY15" fmla="*/ 1370150 h 1867634"/>
                  <a:gd name="connsiteX16" fmla="*/ 2249729 w 2254431"/>
                  <a:gd name="connsiteY16" fmla="*/ 1188348 h 1867634"/>
                  <a:gd name="connsiteX17" fmla="*/ 2249729 w 2254431"/>
                  <a:gd name="connsiteY17" fmla="*/ 938520 h 1867634"/>
                  <a:gd name="connsiteX18" fmla="*/ 2254431 w 2254431"/>
                  <a:gd name="connsiteY18" fmla="*/ 933818 h 1867634"/>
                  <a:gd name="connsiteX19" fmla="*/ 2249729 w 2254431"/>
                  <a:gd name="connsiteY19" fmla="*/ 929116 h 1867634"/>
                  <a:gd name="connsiteX20" fmla="*/ 2249729 w 2254431"/>
                  <a:gd name="connsiteY20" fmla="*/ 679292 h 1867634"/>
                  <a:gd name="connsiteX21" fmla="*/ 2067926 w 2254431"/>
                  <a:gd name="connsiteY21" fmla="*/ 497490 h 1867634"/>
                  <a:gd name="connsiteX22" fmla="*/ 1818099 w 2254431"/>
                  <a:gd name="connsiteY22" fmla="*/ 497490 h 1867634"/>
                  <a:gd name="connsiteX23" fmla="*/ 1594123 w 2254431"/>
                  <a:gd name="connsiteY23" fmla="*/ 273510 h 1867634"/>
                  <a:gd name="connsiteX24" fmla="*/ 273507 w 2254431"/>
                  <a:gd name="connsiteY24" fmla="*/ 273510 h 1867634"/>
                  <a:gd name="connsiteX25" fmla="*/ 0 w 2254431"/>
                  <a:gd name="connsiteY25"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0 w 2254431"/>
                  <a:gd name="connsiteY8" fmla="*/ 933818 h 1867634"/>
                  <a:gd name="connsiteX9" fmla="*/ 273507 w 2254431"/>
                  <a:gd name="connsiteY9" fmla="*/ 1594126 h 1867634"/>
                  <a:gd name="connsiteX10" fmla="*/ 1594123 w 2254431"/>
                  <a:gd name="connsiteY10" fmla="*/ 1594126 h 1867634"/>
                  <a:gd name="connsiteX11" fmla="*/ 1818102 w 2254431"/>
                  <a:gd name="connsiteY11" fmla="*/ 1370146 h 1867634"/>
                  <a:gd name="connsiteX12" fmla="*/ 2067929 w 2254431"/>
                  <a:gd name="connsiteY12" fmla="*/ 1370150 h 1867634"/>
                  <a:gd name="connsiteX13" fmla="*/ 2249729 w 2254431"/>
                  <a:gd name="connsiteY13" fmla="*/ 1188348 h 1867634"/>
                  <a:gd name="connsiteX14" fmla="*/ 2249729 w 2254431"/>
                  <a:gd name="connsiteY14" fmla="*/ 938520 h 1867634"/>
                  <a:gd name="connsiteX15" fmla="*/ 2254431 w 2254431"/>
                  <a:gd name="connsiteY15" fmla="*/ 933818 h 1867634"/>
                  <a:gd name="connsiteX16" fmla="*/ 2249729 w 2254431"/>
                  <a:gd name="connsiteY16" fmla="*/ 929116 h 1867634"/>
                  <a:gd name="connsiteX17" fmla="*/ 2249729 w 2254431"/>
                  <a:gd name="connsiteY17" fmla="*/ 679292 h 1867634"/>
                  <a:gd name="connsiteX18" fmla="*/ 2067926 w 2254431"/>
                  <a:gd name="connsiteY18" fmla="*/ 497490 h 1867634"/>
                  <a:gd name="connsiteX19" fmla="*/ 1818099 w 2254431"/>
                  <a:gd name="connsiteY19" fmla="*/ 497490 h 1867634"/>
                  <a:gd name="connsiteX20" fmla="*/ 1594123 w 2254431"/>
                  <a:gd name="connsiteY20" fmla="*/ 273510 h 1867634"/>
                  <a:gd name="connsiteX21" fmla="*/ 273507 w 2254431"/>
                  <a:gd name="connsiteY21" fmla="*/ 273510 h 1867634"/>
                  <a:gd name="connsiteX22" fmla="*/ 0 w 2254431"/>
                  <a:gd name="connsiteY22" fmla="*/ 933818 h 1867634"/>
                  <a:gd name="connsiteX0" fmla="*/ 2234976 w 2254431"/>
                  <a:gd name="connsiteY0" fmla="*/ 1140552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2234976 w 2254431"/>
                  <a:gd name="connsiteY6" fmla="*/ 710150 h 1867634"/>
                  <a:gd name="connsiteX7" fmla="*/ 0 w 2254431"/>
                  <a:gd name="connsiteY7" fmla="*/ 933818 h 1867634"/>
                  <a:gd name="connsiteX8" fmla="*/ 273507 w 2254431"/>
                  <a:gd name="connsiteY8" fmla="*/ 1594126 h 1867634"/>
                  <a:gd name="connsiteX9" fmla="*/ 1594123 w 2254431"/>
                  <a:gd name="connsiteY9" fmla="*/ 1594126 h 1867634"/>
                  <a:gd name="connsiteX10" fmla="*/ 1818102 w 2254431"/>
                  <a:gd name="connsiteY10" fmla="*/ 1370146 h 1867634"/>
                  <a:gd name="connsiteX11" fmla="*/ 2067929 w 2254431"/>
                  <a:gd name="connsiteY11" fmla="*/ 1370150 h 1867634"/>
                  <a:gd name="connsiteX12" fmla="*/ 2249729 w 2254431"/>
                  <a:gd name="connsiteY12" fmla="*/ 1188348 h 1867634"/>
                  <a:gd name="connsiteX13" fmla="*/ 2249729 w 2254431"/>
                  <a:gd name="connsiteY13" fmla="*/ 938520 h 1867634"/>
                  <a:gd name="connsiteX14" fmla="*/ 2254431 w 2254431"/>
                  <a:gd name="connsiteY14" fmla="*/ 933818 h 1867634"/>
                  <a:gd name="connsiteX15" fmla="*/ 2249729 w 2254431"/>
                  <a:gd name="connsiteY15" fmla="*/ 929116 h 1867634"/>
                  <a:gd name="connsiteX16" fmla="*/ 2249729 w 2254431"/>
                  <a:gd name="connsiteY16" fmla="*/ 679292 h 1867634"/>
                  <a:gd name="connsiteX17" fmla="*/ 2067926 w 2254431"/>
                  <a:gd name="connsiteY17" fmla="*/ 497490 h 1867634"/>
                  <a:gd name="connsiteX18" fmla="*/ 1818099 w 2254431"/>
                  <a:gd name="connsiteY18" fmla="*/ 497490 h 1867634"/>
                  <a:gd name="connsiteX19" fmla="*/ 1594123 w 2254431"/>
                  <a:gd name="connsiteY19" fmla="*/ 273510 h 1867634"/>
                  <a:gd name="connsiteX20" fmla="*/ 273507 w 2254431"/>
                  <a:gd name="connsiteY20" fmla="*/ 273510 h 1867634"/>
                  <a:gd name="connsiteX21" fmla="*/ 0 w 2254431"/>
                  <a:gd name="connsiteY21" fmla="*/ 933818 h 1867634"/>
                  <a:gd name="connsiteX0" fmla="*/ 2234976 w 2254431"/>
                  <a:gd name="connsiteY0" fmla="*/ 710150 h 1867634"/>
                  <a:gd name="connsiteX1" fmla="*/ 2240336 w 2254431"/>
                  <a:gd name="connsiteY1" fmla="*/ 727150 h 1867634"/>
                  <a:gd name="connsiteX2" fmla="*/ 2234976 w 2254431"/>
                  <a:gd name="connsiteY2" fmla="*/ 737448 h 1867634"/>
                  <a:gd name="connsiteX3" fmla="*/ 2234976 w 2254431"/>
                  <a:gd name="connsiteY3" fmla="*/ 710150 h 1867634"/>
                  <a:gd name="connsiteX4" fmla="*/ 0 w 2254431"/>
                  <a:gd name="connsiteY4" fmla="*/ 933818 h 1867634"/>
                  <a:gd name="connsiteX5" fmla="*/ 273507 w 2254431"/>
                  <a:gd name="connsiteY5" fmla="*/ 1594126 h 1867634"/>
                  <a:gd name="connsiteX6" fmla="*/ 1594123 w 2254431"/>
                  <a:gd name="connsiteY6" fmla="*/ 1594126 h 1867634"/>
                  <a:gd name="connsiteX7" fmla="*/ 1818102 w 2254431"/>
                  <a:gd name="connsiteY7" fmla="*/ 1370146 h 1867634"/>
                  <a:gd name="connsiteX8" fmla="*/ 2067929 w 2254431"/>
                  <a:gd name="connsiteY8" fmla="*/ 1370150 h 1867634"/>
                  <a:gd name="connsiteX9" fmla="*/ 2249729 w 2254431"/>
                  <a:gd name="connsiteY9" fmla="*/ 1188348 h 1867634"/>
                  <a:gd name="connsiteX10" fmla="*/ 2249729 w 2254431"/>
                  <a:gd name="connsiteY10" fmla="*/ 938520 h 1867634"/>
                  <a:gd name="connsiteX11" fmla="*/ 2254431 w 2254431"/>
                  <a:gd name="connsiteY11" fmla="*/ 933818 h 1867634"/>
                  <a:gd name="connsiteX12" fmla="*/ 2249729 w 2254431"/>
                  <a:gd name="connsiteY12" fmla="*/ 929116 h 1867634"/>
                  <a:gd name="connsiteX13" fmla="*/ 2249729 w 2254431"/>
                  <a:gd name="connsiteY13" fmla="*/ 679292 h 1867634"/>
                  <a:gd name="connsiteX14" fmla="*/ 2067926 w 2254431"/>
                  <a:gd name="connsiteY14" fmla="*/ 497490 h 1867634"/>
                  <a:gd name="connsiteX15" fmla="*/ 1818099 w 2254431"/>
                  <a:gd name="connsiteY15" fmla="*/ 497490 h 1867634"/>
                  <a:gd name="connsiteX16" fmla="*/ 1594123 w 2254431"/>
                  <a:gd name="connsiteY16" fmla="*/ 273510 h 1867634"/>
                  <a:gd name="connsiteX17" fmla="*/ 273507 w 2254431"/>
                  <a:gd name="connsiteY17" fmla="*/ 273510 h 1867634"/>
                  <a:gd name="connsiteX18" fmla="*/ 0 w 2254431"/>
                  <a:gd name="connsiteY18" fmla="*/ 933818 h 1867634"/>
                  <a:gd name="connsiteX0" fmla="*/ 2234976 w 2254431"/>
                  <a:gd name="connsiteY0" fmla="*/ 737448 h 1867634"/>
                  <a:gd name="connsiteX1" fmla="*/ 2240336 w 2254431"/>
                  <a:gd name="connsiteY1" fmla="*/ 727150 h 1867634"/>
                  <a:gd name="connsiteX2" fmla="*/ 2234976 w 2254431"/>
                  <a:gd name="connsiteY2" fmla="*/ 737448 h 1867634"/>
                  <a:gd name="connsiteX3" fmla="*/ 0 w 2254431"/>
                  <a:gd name="connsiteY3" fmla="*/ 933818 h 1867634"/>
                  <a:gd name="connsiteX4" fmla="*/ 273507 w 2254431"/>
                  <a:gd name="connsiteY4" fmla="*/ 1594126 h 1867634"/>
                  <a:gd name="connsiteX5" fmla="*/ 1594123 w 2254431"/>
                  <a:gd name="connsiteY5" fmla="*/ 1594126 h 1867634"/>
                  <a:gd name="connsiteX6" fmla="*/ 1818102 w 2254431"/>
                  <a:gd name="connsiteY6" fmla="*/ 1370146 h 1867634"/>
                  <a:gd name="connsiteX7" fmla="*/ 2067929 w 2254431"/>
                  <a:gd name="connsiteY7" fmla="*/ 1370150 h 1867634"/>
                  <a:gd name="connsiteX8" fmla="*/ 2249729 w 2254431"/>
                  <a:gd name="connsiteY8" fmla="*/ 1188348 h 1867634"/>
                  <a:gd name="connsiteX9" fmla="*/ 2249729 w 2254431"/>
                  <a:gd name="connsiteY9" fmla="*/ 938520 h 1867634"/>
                  <a:gd name="connsiteX10" fmla="*/ 2254431 w 2254431"/>
                  <a:gd name="connsiteY10" fmla="*/ 933818 h 1867634"/>
                  <a:gd name="connsiteX11" fmla="*/ 2249729 w 2254431"/>
                  <a:gd name="connsiteY11" fmla="*/ 929116 h 1867634"/>
                  <a:gd name="connsiteX12" fmla="*/ 2249729 w 2254431"/>
                  <a:gd name="connsiteY12" fmla="*/ 679292 h 1867634"/>
                  <a:gd name="connsiteX13" fmla="*/ 2067926 w 2254431"/>
                  <a:gd name="connsiteY13" fmla="*/ 497490 h 1867634"/>
                  <a:gd name="connsiteX14" fmla="*/ 1818099 w 2254431"/>
                  <a:gd name="connsiteY14" fmla="*/ 497490 h 1867634"/>
                  <a:gd name="connsiteX15" fmla="*/ 1594123 w 2254431"/>
                  <a:gd name="connsiteY15" fmla="*/ 273510 h 1867634"/>
                  <a:gd name="connsiteX16" fmla="*/ 273507 w 2254431"/>
                  <a:gd name="connsiteY16" fmla="*/ 273510 h 1867634"/>
                  <a:gd name="connsiteX17" fmla="*/ 0 w 2254431"/>
                  <a:gd name="connsiteY17" fmla="*/ 933818 h 1867634"/>
                  <a:gd name="connsiteX0" fmla="*/ 0 w 2254431"/>
                  <a:gd name="connsiteY0" fmla="*/ 933818 h 1867634"/>
                  <a:gd name="connsiteX1" fmla="*/ 273507 w 2254431"/>
                  <a:gd name="connsiteY1" fmla="*/ 1594126 h 1867634"/>
                  <a:gd name="connsiteX2" fmla="*/ 1594123 w 2254431"/>
                  <a:gd name="connsiteY2" fmla="*/ 1594126 h 1867634"/>
                  <a:gd name="connsiteX3" fmla="*/ 1818102 w 2254431"/>
                  <a:gd name="connsiteY3" fmla="*/ 1370146 h 1867634"/>
                  <a:gd name="connsiteX4" fmla="*/ 2067929 w 2254431"/>
                  <a:gd name="connsiteY4" fmla="*/ 1370150 h 1867634"/>
                  <a:gd name="connsiteX5" fmla="*/ 2249729 w 2254431"/>
                  <a:gd name="connsiteY5" fmla="*/ 1188348 h 1867634"/>
                  <a:gd name="connsiteX6" fmla="*/ 2249729 w 2254431"/>
                  <a:gd name="connsiteY6" fmla="*/ 938520 h 1867634"/>
                  <a:gd name="connsiteX7" fmla="*/ 2254431 w 2254431"/>
                  <a:gd name="connsiteY7" fmla="*/ 933818 h 1867634"/>
                  <a:gd name="connsiteX8" fmla="*/ 2249729 w 2254431"/>
                  <a:gd name="connsiteY8" fmla="*/ 929116 h 1867634"/>
                  <a:gd name="connsiteX9" fmla="*/ 2249729 w 2254431"/>
                  <a:gd name="connsiteY9" fmla="*/ 679292 h 1867634"/>
                  <a:gd name="connsiteX10" fmla="*/ 2067926 w 2254431"/>
                  <a:gd name="connsiteY10" fmla="*/ 497490 h 1867634"/>
                  <a:gd name="connsiteX11" fmla="*/ 1818099 w 2254431"/>
                  <a:gd name="connsiteY11" fmla="*/ 497490 h 1867634"/>
                  <a:gd name="connsiteX12" fmla="*/ 1594123 w 2254431"/>
                  <a:gd name="connsiteY12" fmla="*/ 273510 h 1867634"/>
                  <a:gd name="connsiteX13" fmla="*/ 273507 w 2254431"/>
                  <a:gd name="connsiteY13" fmla="*/ 273510 h 1867634"/>
                  <a:gd name="connsiteX14" fmla="*/ 0 w 2254431"/>
                  <a:gd name="connsiteY14"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38520 h 1867634"/>
                  <a:gd name="connsiteX7" fmla="*/ 2249729 w 2249729"/>
                  <a:gd name="connsiteY7" fmla="*/ 929116 h 1867634"/>
                  <a:gd name="connsiteX8" fmla="*/ 2249729 w 2249729"/>
                  <a:gd name="connsiteY8" fmla="*/ 679292 h 1867634"/>
                  <a:gd name="connsiteX9" fmla="*/ 2067926 w 2249729"/>
                  <a:gd name="connsiteY9" fmla="*/ 497490 h 1867634"/>
                  <a:gd name="connsiteX10" fmla="*/ 1818099 w 2249729"/>
                  <a:gd name="connsiteY10" fmla="*/ 497490 h 1867634"/>
                  <a:gd name="connsiteX11" fmla="*/ 1594123 w 2249729"/>
                  <a:gd name="connsiteY11" fmla="*/ 273510 h 1867634"/>
                  <a:gd name="connsiteX12" fmla="*/ 273507 w 2249729"/>
                  <a:gd name="connsiteY12" fmla="*/ 273510 h 1867634"/>
                  <a:gd name="connsiteX13" fmla="*/ 0 w 2249729"/>
                  <a:gd name="connsiteY13"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29116 h 1867634"/>
                  <a:gd name="connsiteX7" fmla="*/ 2249729 w 2249729"/>
                  <a:gd name="connsiteY7" fmla="*/ 679292 h 1867634"/>
                  <a:gd name="connsiteX8" fmla="*/ 2067926 w 2249729"/>
                  <a:gd name="connsiteY8" fmla="*/ 497490 h 1867634"/>
                  <a:gd name="connsiteX9" fmla="*/ 1818099 w 2249729"/>
                  <a:gd name="connsiteY9" fmla="*/ 497490 h 1867634"/>
                  <a:gd name="connsiteX10" fmla="*/ 1594123 w 2249729"/>
                  <a:gd name="connsiteY10" fmla="*/ 273510 h 1867634"/>
                  <a:gd name="connsiteX11" fmla="*/ 273507 w 2249729"/>
                  <a:gd name="connsiteY11" fmla="*/ 273510 h 1867634"/>
                  <a:gd name="connsiteX12" fmla="*/ 0 w 2249729"/>
                  <a:gd name="connsiteY12"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679292 h 1867634"/>
                  <a:gd name="connsiteX7" fmla="*/ 2067926 w 2249729"/>
                  <a:gd name="connsiteY7" fmla="*/ 497490 h 1867634"/>
                  <a:gd name="connsiteX8" fmla="*/ 1818099 w 2249729"/>
                  <a:gd name="connsiteY8" fmla="*/ 497490 h 1867634"/>
                  <a:gd name="connsiteX9" fmla="*/ 1594123 w 2249729"/>
                  <a:gd name="connsiteY9" fmla="*/ 273510 h 1867634"/>
                  <a:gd name="connsiteX10" fmla="*/ 273507 w 2249729"/>
                  <a:gd name="connsiteY10" fmla="*/ 273510 h 1867634"/>
                  <a:gd name="connsiteX11" fmla="*/ 0 w 2249729"/>
                  <a:gd name="connsiteY11" fmla="*/ 933818 h 186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9729" h="1867634">
                    <a:moveTo>
                      <a:pt x="0" y="933818"/>
                    </a:moveTo>
                    <a:cubicBezTo>
                      <a:pt x="0" y="1172804"/>
                      <a:pt x="91169" y="1411786"/>
                      <a:pt x="273507" y="1594126"/>
                    </a:cubicBezTo>
                    <a:cubicBezTo>
                      <a:pt x="638186" y="1958804"/>
                      <a:pt x="1229447" y="1958804"/>
                      <a:pt x="1594123" y="1594126"/>
                    </a:cubicBezTo>
                    <a:lnTo>
                      <a:pt x="1818102" y="1370146"/>
                    </a:lnTo>
                    <a:lnTo>
                      <a:pt x="2067929" y="1370150"/>
                    </a:lnTo>
                    <a:cubicBezTo>
                      <a:pt x="2168336" y="1370146"/>
                      <a:pt x="2249729" y="1288752"/>
                      <a:pt x="2249729" y="1188348"/>
                    </a:cubicBezTo>
                    <a:lnTo>
                      <a:pt x="2249729" y="679292"/>
                    </a:lnTo>
                    <a:cubicBezTo>
                      <a:pt x="2249729" y="578884"/>
                      <a:pt x="2168334" y="497490"/>
                      <a:pt x="2067926" y="497490"/>
                    </a:cubicBezTo>
                    <a:lnTo>
                      <a:pt x="1818099" y="497490"/>
                    </a:lnTo>
                    <a:lnTo>
                      <a:pt x="1594123" y="273510"/>
                    </a:lnTo>
                    <a:cubicBezTo>
                      <a:pt x="1229444" y="-91169"/>
                      <a:pt x="638186" y="-91169"/>
                      <a:pt x="273507" y="273510"/>
                    </a:cubicBezTo>
                    <a:cubicBezTo>
                      <a:pt x="91169" y="455848"/>
                      <a:pt x="0" y="694834"/>
                      <a:pt x="0" y="933818"/>
                    </a:cubicBezTo>
                    <a:close/>
                  </a:path>
                </a:pathLst>
              </a:cu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a:pPr>
                <a:endParaRPr lang="ko-KR" altLang="en-US" sz="1350">
                  <a:solidFill>
                    <a:schemeClr val="tx1"/>
                  </a:solidFill>
                </a:endParaRPr>
              </a:p>
            </p:txBody>
          </p:sp>
          <p:sp>
            <p:nvSpPr>
              <p:cNvPr id="10" name="Freeform: Shape 9">
                <a:extLst>
                  <a:ext uri="{FF2B5EF4-FFF2-40B4-BE49-F238E27FC236}">
                    <a16:creationId xmlns:a16="http://schemas.microsoft.com/office/drawing/2014/main" id="{A009CC70-06FD-C844-8E1F-39D65A2B80F2}"/>
                  </a:ext>
                </a:extLst>
              </p:cNvPr>
              <p:cNvSpPr/>
              <p:nvPr/>
            </p:nvSpPr>
            <p:spPr>
              <a:xfrm>
                <a:off x="10571243" y="2487332"/>
                <a:ext cx="807938" cy="686359"/>
              </a:xfrm>
              <a:custGeom>
                <a:avLst/>
                <a:gdLst>
                  <a:gd name="connsiteX0" fmla="*/ 184600 w 805532"/>
                  <a:gd name="connsiteY0" fmla="*/ 520107 h 687929"/>
                  <a:gd name="connsiteX1" fmla="*/ 620929 w 805532"/>
                  <a:gd name="connsiteY1" fmla="*/ 520110 h 687929"/>
                  <a:gd name="connsiteX2" fmla="*/ 704838 w 805532"/>
                  <a:gd name="connsiteY2" fmla="*/ 604019 h 687929"/>
                  <a:gd name="connsiteX3" fmla="*/ 620926 w 805532"/>
                  <a:gd name="connsiteY3" fmla="*/ 687929 h 687929"/>
                  <a:gd name="connsiteX4" fmla="*/ 184600 w 805532"/>
                  <a:gd name="connsiteY4" fmla="*/ 687926 h 687929"/>
                  <a:gd name="connsiteX5" fmla="*/ 100691 w 805532"/>
                  <a:gd name="connsiteY5" fmla="*/ 604019 h 687929"/>
                  <a:gd name="connsiteX6" fmla="*/ 184600 w 805532"/>
                  <a:gd name="connsiteY6" fmla="*/ 520107 h 687929"/>
                  <a:gd name="connsiteX7" fmla="*/ 117472 w 805532"/>
                  <a:gd name="connsiteY7" fmla="*/ 260053 h 687929"/>
                  <a:gd name="connsiteX8" fmla="*/ 688057 w 805532"/>
                  <a:gd name="connsiteY8" fmla="*/ 260053 h 687929"/>
                  <a:gd name="connsiteX9" fmla="*/ 771967 w 805532"/>
                  <a:gd name="connsiteY9" fmla="*/ 343963 h 687929"/>
                  <a:gd name="connsiteX10" fmla="*/ 688057 w 805532"/>
                  <a:gd name="connsiteY10" fmla="*/ 427875 h 687929"/>
                  <a:gd name="connsiteX11" fmla="*/ 117472 w 805532"/>
                  <a:gd name="connsiteY11" fmla="*/ 427872 h 687929"/>
                  <a:gd name="connsiteX12" fmla="*/ 33563 w 805532"/>
                  <a:gd name="connsiteY12" fmla="*/ 343963 h 687929"/>
                  <a:gd name="connsiteX13" fmla="*/ 117472 w 805532"/>
                  <a:gd name="connsiteY13" fmla="*/ 260053 h 687929"/>
                  <a:gd name="connsiteX14" fmla="*/ 83910 w 805532"/>
                  <a:gd name="connsiteY14" fmla="*/ 0 h 687929"/>
                  <a:gd name="connsiteX15" fmla="*/ 721623 w 805532"/>
                  <a:gd name="connsiteY15" fmla="*/ 0 h 687929"/>
                  <a:gd name="connsiteX16" fmla="*/ 805532 w 805532"/>
                  <a:gd name="connsiteY16" fmla="*/ 83910 h 687929"/>
                  <a:gd name="connsiteX17" fmla="*/ 805529 w 805532"/>
                  <a:gd name="connsiteY17" fmla="*/ 83910 h 687929"/>
                  <a:gd name="connsiteX18" fmla="*/ 721620 w 805532"/>
                  <a:gd name="connsiteY18" fmla="*/ 167819 h 687929"/>
                  <a:gd name="connsiteX19" fmla="*/ 83910 w 805532"/>
                  <a:gd name="connsiteY19" fmla="*/ 167819 h 687929"/>
                  <a:gd name="connsiteX20" fmla="*/ 0 w 805532"/>
                  <a:gd name="connsiteY20" fmla="*/ 83910 h 687929"/>
                  <a:gd name="connsiteX21" fmla="*/ 83910 w 805532"/>
                  <a:gd name="connsiteY21" fmla="*/ 0 h 68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5532" h="687929">
                    <a:moveTo>
                      <a:pt x="184600" y="520107"/>
                    </a:moveTo>
                    <a:lnTo>
                      <a:pt x="620929" y="520110"/>
                    </a:lnTo>
                    <a:cubicBezTo>
                      <a:pt x="667269" y="520110"/>
                      <a:pt x="704838" y="557676"/>
                      <a:pt x="704838" y="604019"/>
                    </a:cubicBezTo>
                    <a:cubicBezTo>
                      <a:pt x="704838" y="650360"/>
                      <a:pt x="667269" y="687929"/>
                      <a:pt x="620926" y="687929"/>
                    </a:cubicBezTo>
                    <a:lnTo>
                      <a:pt x="184600" y="687926"/>
                    </a:lnTo>
                    <a:cubicBezTo>
                      <a:pt x="138257" y="687926"/>
                      <a:pt x="100691" y="650360"/>
                      <a:pt x="100691" y="604019"/>
                    </a:cubicBezTo>
                    <a:cubicBezTo>
                      <a:pt x="100691" y="557676"/>
                      <a:pt x="138257" y="520107"/>
                      <a:pt x="184600" y="520107"/>
                    </a:cubicBezTo>
                    <a:close/>
                    <a:moveTo>
                      <a:pt x="117472" y="260053"/>
                    </a:moveTo>
                    <a:lnTo>
                      <a:pt x="688057" y="260053"/>
                    </a:lnTo>
                    <a:cubicBezTo>
                      <a:pt x="734401" y="260053"/>
                      <a:pt x="771967" y="297622"/>
                      <a:pt x="771967" y="343963"/>
                    </a:cubicBezTo>
                    <a:cubicBezTo>
                      <a:pt x="771967" y="390306"/>
                      <a:pt x="734398" y="427875"/>
                      <a:pt x="688057" y="427875"/>
                    </a:cubicBezTo>
                    <a:lnTo>
                      <a:pt x="117472" y="427872"/>
                    </a:lnTo>
                    <a:cubicBezTo>
                      <a:pt x="71132" y="427872"/>
                      <a:pt x="33566" y="390306"/>
                      <a:pt x="33563" y="343963"/>
                    </a:cubicBezTo>
                    <a:cubicBezTo>
                      <a:pt x="33566" y="297622"/>
                      <a:pt x="71132" y="260053"/>
                      <a:pt x="117472" y="260053"/>
                    </a:cubicBezTo>
                    <a:close/>
                    <a:moveTo>
                      <a:pt x="83910" y="0"/>
                    </a:moveTo>
                    <a:lnTo>
                      <a:pt x="721623" y="0"/>
                    </a:lnTo>
                    <a:cubicBezTo>
                      <a:pt x="767963" y="0"/>
                      <a:pt x="805532" y="37569"/>
                      <a:pt x="805532" y="83910"/>
                    </a:cubicBezTo>
                    <a:lnTo>
                      <a:pt x="805529" y="83910"/>
                    </a:lnTo>
                    <a:cubicBezTo>
                      <a:pt x="805529" y="130253"/>
                      <a:pt x="767963" y="167819"/>
                      <a:pt x="721620" y="167819"/>
                    </a:cubicBezTo>
                    <a:lnTo>
                      <a:pt x="83910" y="167819"/>
                    </a:lnTo>
                    <a:cubicBezTo>
                      <a:pt x="37569" y="167819"/>
                      <a:pt x="0" y="130253"/>
                      <a:pt x="0" y="83910"/>
                    </a:cubicBezTo>
                    <a:cubicBezTo>
                      <a:pt x="0" y="37566"/>
                      <a:pt x="37569" y="0"/>
                      <a:pt x="8391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11" name="Freeform: Shape 10">
                <a:extLst>
                  <a:ext uri="{FF2B5EF4-FFF2-40B4-BE49-F238E27FC236}">
                    <a16:creationId xmlns:a16="http://schemas.microsoft.com/office/drawing/2014/main" id="{312BDC99-2475-4042-9B69-53B936114F63}"/>
                  </a:ext>
                </a:extLst>
              </p:cNvPr>
              <p:cNvSpPr/>
              <p:nvPr/>
            </p:nvSpPr>
            <p:spPr>
              <a:xfrm>
                <a:off x="10605311" y="1030644"/>
                <a:ext cx="764135" cy="1314304"/>
              </a:xfrm>
              <a:custGeom>
                <a:avLst/>
                <a:gdLst>
                  <a:gd name="connsiteX0" fmla="*/ 1028878 w 3847556"/>
                  <a:gd name="connsiteY0" fmla="*/ 0 h 6633998"/>
                  <a:gd name="connsiteX1" fmla="*/ 1293726 w 3847556"/>
                  <a:gd name="connsiteY1" fmla="*/ 264865 h 6633998"/>
                  <a:gd name="connsiteX2" fmla="*/ 1293726 w 3847556"/>
                  <a:gd name="connsiteY2" fmla="*/ 664770 h 6633998"/>
                  <a:gd name="connsiteX3" fmla="*/ 1656529 w 3847556"/>
                  <a:gd name="connsiteY3" fmla="*/ 664770 h 6633998"/>
                  <a:gd name="connsiteX4" fmla="*/ 1656545 w 3847556"/>
                  <a:gd name="connsiteY4" fmla="*/ 264865 h 6633998"/>
                  <a:gd name="connsiteX5" fmla="*/ 1921394 w 3847556"/>
                  <a:gd name="connsiteY5" fmla="*/ 0 h 6633998"/>
                  <a:gd name="connsiteX6" fmla="*/ 2186253 w 3847556"/>
                  <a:gd name="connsiteY6" fmla="*/ 264865 h 6633998"/>
                  <a:gd name="connsiteX7" fmla="*/ 2186253 w 3847556"/>
                  <a:gd name="connsiteY7" fmla="*/ 664770 h 6633998"/>
                  <a:gd name="connsiteX8" fmla="*/ 2549056 w 3847556"/>
                  <a:gd name="connsiteY8" fmla="*/ 664770 h 6633998"/>
                  <a:gd name="connsiteX9" fmla="*/ 2549056 w 3847556"/>
                  <a:gd name="connsiteY9" fmla="*/ 264865 h 6633998"/>
                  <a:gd name="connsiteX10" fmla="*/ 2813921 w 3847556"/>
                  <a:gd name="connsiteY10" fmla="*/ 0 h 6633998"/>
                  <a:gd name="connsiteX11" fmla="*/ 3078781 w 3847556"/>
                  <a:gd name="connsiteY11" fmla="*/ 264865 h 6633998"/>
                  <a:gd name="connsiteX12" fmla="*/ 3078764 w 3847556"/>
                  <a:gd name="connsiteY12" fmla="*/ 664770 h 6633998"/>
                  <a:gd name="connsiteX13" fmla="*/ 3512447 w 3847556"/>
                  <a:gd name="connsiteY13" fmla="*/ 664770 h 6633998"/>
                  <a:gd name="connsiteX14" fmla="*/ 3520693 w 3847556"/>
                  <a:gd name="connsiteY14" fmla="*/ 668198 h 6633998"/>
                  <a:gd name="connsiteX15" fmla="*/ 3610357 w 3847556"/>
                  <a:gd name="connsiteY15" fmla="*/ 641623 h 6633998"/>
                  <a:gd name="connsiteX16" fmla="*/ 3846084 w 3847556"/>
                  <a:gd name="connsiteY16" fmla="*/ 932715 h 6633998"/>
                  <a:gd name="connsiteX17" fmla="*/ 3273917 w 3847556"/>
                  <a:gd name="connsiteY17" fmla="*/ 6376417 h 6633998"/>
                  <a:gd name="connsiteX18" fmla="*/ 2982826 w 3847556"/>
                  <a:gd name="connsiteY18" fmla="*/ 6612116 h 6633998"/>
                  <a:gd name="connsiteX19" fmla="*/ 2747105 w 3847556"/>
                  <a:gd name="connsiteY19" fmla="*/ 6321024 h 6633998"/>
                  <a:gd name="connsiteX20" fmla="*/ 3304490 w 3847556"/>
                  <a:gd name="connsiteY20" fmla="*/ 1017914 h 6633998"/>
                  <a:gd name="connsiteX21" fmla="*/ 3078764 w 3847556"/>
                  <a:gd name="connsiteY21" fmla="*/ 1017930 h 6633998"/>
                  <a:gd name="connsiteX22" fmla="*/ 3078764 w 3847556"/>
                  <a:gd name="connsiteY22" fmla="*/ 1417857 h 6633998"/>
                  <a:gd name="connsiteX23" fmla="*/ 2813921 w 3847556"/>
                  <a:gd name="connsiteY23" fmla="*/ 1682700 h 6633998"/>
                  <a:gd name="connsiteX24" fmla="*/ 2549056 w 3847556"/>
                  <a:gd name="connsiteY24" fmla="*/ 1417841 h 6633998"/>
                  <a:gd name="connsiteX25" fmla="*/ 2549056 w 3847556"/>
                  <a:gd name="connsiteY25" fmla="*/ 1017930 h 6633998"/>
                  <a:gd name="connsiteX26" fmla="*/ 2186253 w 3847556"/>
                  <a:gd name="connsiteY26" fmla="*/ 1017930 h 6633998"/>
                  <a:gd name="connsiteX27" fmla="*/ 2186237 w 3847556"/>
                  <a:gd name="connsiteY27" fmla="*/ 1417841 h 6633998"/>
                  <a:gd name="connsiteX28" fmla="*/ 1921394 w 3847556"/>
                  <a:gd name="connsiteY28" fmla="*/ 1682700 h 6633998"/>
                  <a:gd name="connsiteX29" fmla="*/ 1656529 w 3847556"/>
                  <a:gd name="connsiteY29" fmla="*/ 1417841 h 6633998"/>
                  <a:gd name="connsiteX30" fmla="*/ 1656529 w 3847556"/>
                  <a:gd name="connsiteY30" fmla="*/ 1017930 h 6633998"/>
                  <a:gd name="connsiteX31" fmla="*/ 1293726 w 3847556"/>
                  <a:gd name="connsiteY31" fmla="*/ 1017930 h 6633998"/>
                  <a:gd name="connsiteX32" fmla="*/ 1293726 w 3847556"/>
                  <a:gd name="connsiteY32" fmla="*/ 1417841 h 6633998"/>
                  <a:gd name="connsiteX33" fmla="*/ 1216149 w 3847556"/>
                  <a:gd name="connsiteY33" fmla="*/ 1605128 h 6633998"/>
                  <a:gd name="connsiteX34" fmla="*/ 1028872 w 3847556"/>
                  <a:gd name="connsiteY34" fmla="*/ 1682700 h 6633998"/>
                  <a:gd name="connsiteX35" fmla="*/ 841580 w 3847556"/>
                  <a:gd name="connsiteY35" fmla="*/ 1605122 h 6633998"/>
                  <a:gd name="connsiteX36" fmla="*/ 764018 w 3847556"/>
                  <a:gd name="connsiteY36" fmla="*/ 1417841 h 6633998"/>
                  <a:gd name="connsiteX37" fmla="*/ 764018 w 3847556"/>
                  <a:gd name="connsiteY37" fmla="*/ 1017914 h 6633998"/>
                  <a:gd name="connsiteX38" fmla="*/ 539645 w 3847556"/>
                  <a:gd name="connsiteY38" fmla="*/ 1017930 h 6633998"/>
                  <a:gd name="connsiteX39" fmla="*/ 1005791 w 3847556"/>
                  <a:gd name="connsiteY39" fmla="*/ 6346040 h 6633998"/>
                  <a:gd name="connsiteX40" fmla="*/ 765023 w 3847556"/>
                  <a:gd name="connsiteY40" fmla="*/ 6632976 h 6633998"/>
                  <a:gd name="connsiteX41" fmla="*/ 478087 w 3847556"/>
                  <a:gd name="connsiteY41" fmla="*/ 6392208 h 6633998"/>
                  <a:gd name="connsiteX42" fmla="*/ 1023 w 3847556"/>
                  <a:gd name="connsiteY42" fmla="*/ 939358 h 6633998"/>
                  <a:gd name="connsiteX43" fmla="*/ 241807 w 3847556"/>
                  <a:gd name="connsiteY43" fmla="*/ 652422 h 6633998"/>
                  <a:gd name="connsiteX44" fmla="*/ 311187 w 3847556"/>
                  <a:gd name="connsiteY44" fmla="*/ 674309 h 6633998"/>
                  <a:gd name="connsiteX45" fmla="*/ 334193 w 3847556"/>
                  <a:gd name="connsiteY45" fmla="*/ 664770 h 6633998"/>
                  <a:gd name="connsiteX46" fmla="*/ 764018 w 3847556"/>
                  <a:gd name="connsiteY46" fmla="*/ 664770 h 6633998"/>
                  <a:gd name="connsiteX47" fmla="*/ 764018 w 3847556"/>
                  <a:gd name="connsiteY47" fmla="*/ 264865 h 6633998"/>
                  <a:gd name="connsiteX48" fmla="*/ 1028878 w 3847556"/>
                  <a:gd name="connsiteY48" fmla="*/ 0 h 663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847556" h="6633998">
                    <a:moveTo>
                      <a:pt x="1028878" y="0"/>
                    </a:moveTo>
                    <a:cubicBezTo>
                      <a:pt x="1175157" y="0"/>
                      <a:pt x="1293726" y="118591"/>
                      <a:pt x="1293726" y="264865"/>
                    </a:cubicBezTo>
                    <a:lnTo>
                      <a:pt x="1293726" y="664770"/>
                    </a:lnTo>
                    <a:lnTo>
                      <a:pt x="1656529" y="664770"/>
                    </a:lnTo>
                    <a:lnTo>
                      <a:pt x="1656545" y="264865"/>
                    </a:lnTo>
                    <a:cubicBezTo>
                      <a:pt x="1656529" y="118591"/>
                      <a:pt x="1775115" y="17"/>
                      <a:pt x="1921394" y="0"/>
                    </a:cubicBezTo>
                    <a:cubicBezTo>
                      <a:pt x="2067668" y="17"/>
                      <a:pt x="2186237" y="118591"/>
                      <a:pt x="2186253" y="264865"/>
                    </a:cubicBezTo>
                    <a:lnTo>
                      <a:pt x="2186253" y="664770"/>
                    </a:lnTo>
                    <a:lnTo>
                      <a:pt x="2549056" y="664770"/>
                    </a:lnTo>
                    <a:lnTo>
                      <a:pt x="2549056" y="264865"/>
                    </a:lnTo>
                    <a:cubicBezTo>
                      <a:pt x="2549056" y="118575"/>
                      <a:pt x="2667642" y="0"/>
                      <a:pt x="2813921" y="0"/>
                    </a:cubicBezTo>
                    <a:cubicBezTo>
                      <a:pt x="2960211" y="0"/>
                      <a:pt x="3078781" y="118591"/>
                      <a:pt x="3078781" y="264865"/>
                    </a:cubicBezTo>
                    <a:lnTo>
                      <a:pt x="3078764" y="664770"/>
                    </a:lnTo>
                    <a:lnTo>
                      <a:pt x="3512447" y="664770"/>
                    </a:lnTo>
                    <a:lnTo>
                      <a:pt x="3520693" y="668198"/>
                    </a:lnTo>
                    <a:cubicBezTo>
                      <a:pt x="3545659" y="640863"/>
                      <a:pt x="3577628" y="638174"/>
                      <a:pt x="3610357" y="641623"/>
                    </a:cubicBezTo>
                    <a:cubicBezTo>
                      <a:pt x="3755838" y="656915"/>
                      <a:pt x="3861375" y="787234"/>
                      <a:pt x="3846084" y="932715"/>
                    </a:cubicBezTo>
                    <a:cubicBezTo>
                      <a:pt x="3655380" y="2747282"/>
                      <a:pt x="3464643" y="4561839"/>
                      <a:pt x="3273917" y="6376417"/>
                    </a:cubicBezTo>
                    <a:cubicBezTo>
                      <a:pt x="3258626" y="6521887"/>
                      <a:pt x="3128312" y="6627419"/>
                      <a:pt x="2982826" y="6612116"/>
                    </a:cubicBezTo>
                    <a:cubicBezTo>
                      <a:pt x="2837361" y="6596835"/>
                      <a:pt x="2731824" y="6466505"/>
                      <a:pt x="2747105" y="6321024"/>
                    </a:cubicBezTo>
                    <a:lnTo>
                      <a:pt x="3304490" y="1017914"/>
                    </a:lnTo>
                    <a:lnTo>
                      <a:pt x="3078764" y="1017930"/>
                    </a:lnTo>
                    <a:cubicBezTo>
                      <a:pt x="3078764" y="1151232"/>
                      <a:pt x="3078764" y="1284539"/>
                      <a:pt x="3078764" y="1417857"/>
                    </a:cubicBezTo>
                    <a:cubicBezTo>
                      <a:pt x="3078764" y="1564114"/>
                      <a:pt x="2960195" y="1682700"/>
                      <a:pt x="2813921" y="1682700"/>
                    </a:cubicBezTo>
                    <a:cubicBezTo>
                      <a:pt x="2667631" y="1682700"/>
                      <a:pt x="2549056" y="1564131"/>
                      <a:pt x="2549056" y="1417841"/>
                    </a:cubicBezTo>
                    <a:lnTo>
                      <a:pt x="2549056" y="1017930"/>
                    </a:lnTo>
                    <a:lnTo>
                      <a:pt x="2186253" y="1017930"/>
                    </a:lnTo>
                    <a:cubicBezTo>
                      <a:pt x="2186237" y="1151221"/>
                      <a:pt x="2186237" y="1284555"/>
                      <a:pt x="2186237" y="1417841"/>
                    </a:cubicBezTo>
                    <a:cubicBezTo>
                      <a:pt x="2186237" y="1564131"/>
                      <a:pt x="2067651" y="1682700"/>
                      <a:pt x="1921394" y="1682700"/>
                    </a:cubicBezTo>
                    <a:cubicBezTo>
                      <a:pt x="1775115" y="1682700"/>
                      <a:pt x="1656529" y="1564131"/>
                      <a:pt x="1656529" y="1417841"/>
                    </a:cubicBezTo>
                    <a:lnTo>
                      <a:pt x="1656529" y="1017930"/>
                    </a:lnTo>
                    <a:lnTo>
                      <a:pt x="1293726" y="1017930"/>
                    </a:lnTo>
                    <a:cubicBezTo>
                      <a:pt x="1293710" y="1151221"/>
                      <a:pt x="1293726" y="1284539"/>
                      <a:pt x="1293726" y="1417841"/>
                    </a:cubicBezTo>
                    <a:cubicBezTo>
                      <a:pt x="1293726" y="1490986"/>
                      <a:pt x="1264077" y="1557199"/>
                      <a:pt x="1216149" y="1605128"/>
                    </a:cubicBezTo>
                    <a:lnTo>
                      <a:pt x="1028872" y="1682700"/>
                    </a:lnTo>
                    <a:lnTo>
                      <a:pt x="841580" y="1605122"/>
                    </a:lnTo>
                    <a:cubicBezTo>
                      <a:pt x="793651" y="1557199"/>
                      <a:pt x="764007" y="1490986"/>
                      <a:pt x="764018" y="1417841"/>
                    </a:cubicBezTo>
                    <a:lnTo>
                      <a:pt x="764018" y="1017914"/>
                    </a:lnTo>
                    <a:lnTo>
                      <a:pt x="539645" y="1017930"/>
                    </a:lnTo>
                    <a:cubicBezTo>
                      <a:pt x="695040" y="2793967"/>
                      <a:pt x="850418" y="4570003"/>
                      <a:pt x="1005791" y="6346040"/>
                    </a:cubicBezTo>
                    <a:cubicBezTo>
                      <a:pt x="1018529" y="6491754"/>
                      <a:pt x="910743" y="6620221"/>
                      <a:pt x="765023" y="6632976"/>
                    </a:cubicBezTo>
                    <a:cubicBezTo>
                      <a:pt x="619293" y="6645714"/>
                      <a:pt x="490842" y="6537928"/>
                      <a:pt x="478087" y="6392208"/>
                    </a:cubicBezTo>
                    <a:lnTo>
                      <a:pt x="1023" y="939358"/>
                    </a:lnTo>
                    <a:cubicBezTo>
                      <a:pt x="-11716" y="793639"/>
                      <a:pt x="96076" y="665177"/>
                      <a:pt x="241807" y="652422"/>
                    </a:cubicBezTo>
                    <a:lnTo>
                      <a:pt x="311187" y="674309"/>
                    </a:lnTo>
                    <a:cubicBezTo>
                      <a:pt x="317983" y="665335"/>
                      <a:pt x="326028" y="664770"/>
                      <a:pt x="334193" y="664770"/>
                    </a:cubicBezTo>
                    <a:lnTo>
                      <a:pt x="764018" y="664770"/>
                    </a:lnTo>
                    <a:lnTo>
                      <a:pt x="764018" y="264865"/>
                    </a:lnTo>
                    <a:cubicBezTo>
                      <a:pt x="764018" y="118591"/>
                      <a:pt x="882588" y="0"/>
                      <a:pt x="102887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grpSp>
        <p:grpSp>
          <p:nvGrpSpPr>
            <p:cNvPr id="5" name="Group 38">
              <a:extLst>
                <a:ext uri="{FF2B5EF4-FFF2-40B4-BE49-F238E27FC236}">
                  <a16:creationId xmlns:a16="http://schemas.microsoft.com/office/drawing/2014/main" id="{8F30D7A4-CD68-B343-A335-3AC1E5CADF67}"/>
                </a:ext>
              </a:extLst>
            </p:cNvPr>
            <p:cNvGrpSpPr>
              <a:grpSpLocks/>
            </p:cNvGrpSpPr>
            <p:nvPr/>
          </p:nvGrpSpPr>
          <p:grpSpPr bwMode="auto">
            <a:xfrm>
              <a:off x="0" y="6374086"/>
              <a:ext cx="11401431" cy="237804"/>
              <a:chOff x="0" y="6374086"/>
              <a:chExt cx="11401431" cy="237804"/>
            </a:xfrm>
          </p:grpSpPr>
          <p:sp>
            <p:nvSpPr>
              <p:cNvPr id="6" name="Rectangle 5">
                <a:extLst>
                  <a:ext uri="{FF2B5EF4-FFF2-40B4-BE49-F238E27FC236}">
                    <a16:creationId xmlns:a16="http://schemas.microsoft.com/office/drawing/2014/main" id="{63A878DF-38BB-A84A-A23A-787694AD902A}"/>
                  </a:ext>
                </a:extLst>
              </p:cNvPr>
              <p:cNvSpPr/>
              <p:nvPr/>
            </p:nvSpPr>
            <p:spPr>
              <a:xfrm>
                <a:off x="0" y="6565849"/>
                <a:ext cx="11310554" cy="460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7" name="Rectangle 6">
                <a:extLst>
                  <a:ext uri="{FF2B5EF4-FFF2-40B4-BE49-F238E27FC236}">
                    <a16:creationId xmlns:a16="http://schemas.microsoft.com/office/drawing/2014/main" id="{A0F20AC9-4619-AD41-B4D8-2F968554907F}"/>
                  </a:ext>
                </a:extLst>
              </p:cNvPr>
              <p:cNvSpPr/>
              <p:nvPr/>
            </p:nvSpPr>
            <p:spPr>
              <a:xfrm>
                <a:off x="11355001" y="6373750"/>
                <a:ext cx="46563" cy="1555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8" name="Block Arc 7">
                <a:extLst>
                  <a:ext uri="{FF2B5EF4-FFF2-40B4-BE49-F238E27FC236}">
                    <a16:creationId xmlns:a16="http://schemas.microsoft.com/office/drawing/2014/main" id="{9B157889-CE22-3B46-A18F-0E0A9695DBBB}"/>
                  </a:ext>
                </a:extLst>
              </p:cNvPr>
              <p:cNvSpPr/>
              <p:nvPr/>
            </p:nvSpPr>
            <p:spPr>
              <a:xfrm>
                <a:off x="11230127" y="6440429"/>
                <a:ext cx="171437" cy="171461"/>
              </a:xfrm>
              <a:prstGeom prst="blockArc">
                <a:avLst>
                  <a:gd name="adj1" fmla="val 21339429"/>
                  <a:gd name="adj2" fmla="val 6091498"/>
                  <a:gd name="adj3" fmla="val 2709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chemeClr val="tx1"/>
                  </a:solidFill>
                </a:endParaRPr>
              </a:p>
            </p:txBody>
          </p:sp>
        </p:grpSp>
      </p:grpSp>
      <p:sp>
        <p:nvSpPr>
          <p:cNvPr id="2" name="Text Placeholder 9"/>
          <p:cNvSpPr>
            <a:spLocks noGrp="1"/>
          </p:cNvSpPr>
          <p:nvPr>
            <p:ph type="body" sz="quarter" idx="10"/>
          </p:nvPr>
        </p:nvSpPr>
        <p:spPr>
          <a:xfrm>
            <a:off x="323530" y="339511"/>
            <a:ext cx="11573197" cy="724247"/>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a:t>Click to edit Master text styles</a:t>
            </a:r>
          </a:p>
        </p:txBody>
      </p:sp>
    </p:spTree>
    <p:extLst>
      <p:ext uri="{BB962C8B-B14F-4D97-AF65-F5344CB8AC3E}">
        <p14:creationId xmlns:p14="http://schemas.microsoft.com/office/powerpoint/2010/main" val="2333334512"/>
      </p:ext>
    </p:extLst>
  </p:cSld>
  <p:clrMapOvr>
    <a:masterClrMapping/>
  </p:clrMapOvr>
  <p:transition spd="med">
    <p:push dir="u"/>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_Image Layout">
    <p:spTree>
      <p:nvGrpSpPr>
        <p:cNvPr id="1" name=""/>
        <p:cNvGrpSpPr/>
        <p:nvPr/>
      </p:nvGrpSpPr>
      <p:grpSpPr>
        <a:xfrm>
          <a:off x="0" y="0"/>
          <a:ext cx="0" cy="0"/>
          <a:chOff x="0" y="0"/>
          <a:chExt cx="0" cy="0"/>
        </a:xfrm>
      </p:grpSpPr>
      <p:sp>
        <p:nvSpPr>
          <p:cNvPr id="18" name="Text Placeholder 9">
            <a:extLst>
              <a:ext uri="{FF2B5EF4-FFF2-40B4-BE49-F238E27FC236}">
                <a16:creationId xmlns:a16="http://schemas.microsoft.com/office/drawing/2014/main" id="{AEF8B7ED-1A1F-4CDE-83D3-C519FA544650}"/>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a:t>BASIC LAYOUT</a:t>
            </a:r>
          </a:p>
        </p:txBody>
      </p:sp>
      <p:grpSp>
        <p:nvGrpSpPr>
          <p:cNvPr id="22" name="Group 21">
            <a:extLst>
              <a:ext uri="{FF2B5EF4-FFF2-40B4-BE49-F238E27FC236}">
                <a16:creationId xmlns:a16="http://schemas.microsoft.com/office/drawing/2014/main" id="{A06CCA5E-451F-4542-B206-D2D13583114C}"/>
              </a:ext>
            </a:extLst>
          </p:cNvPr>
          <p:cNvGrpSpPr/>
          <p:nvPr userDrawn="1"/>
        </p:nvGrpSpPr>
        <p:grpSpPr>
          <a:xfrm>
            <a:off x="758507" y="2603862"/>
            <a:ext cx="5920691" cy="3565483"/>
            <a:chOff x="4098364" y="1571764"/>
            <a:chExt cx="7301609" cy="4397082"/>
          </a:xfrm>
        </p:grpSpPr>
        <p:grpSp>
          <p:nvGrpSpPr>
            <p:cNvPr id="23" name="Graphic 55">
              <a:extLst>
                <a:ext uri="{FF2B5EF4-FFF2-40B4-BE49-F238E27FC236}">
                  <a16:creationId xmlns:a16="http://schemas.microsoft.com/office/drawing/2014/main" id="{C49AFA94-CB02-406A-B68E-76F7985C97D6}"/>
                </a:ext>
              </a:extLst>
            </p:cNvPr>
            <p:cNvGrpSpPr/>
            <p:nvPr/>
          </p:nvGrpSpPr>
          <p:grpSpPr>
            <a:xfrm>
              <a:off x="4910815" y="1571764"/>
              <a:ext cx="5616422" cy="3644404"/>
              <a:chOff x="5769768" y="3217068"/>
              <a:chExt cx="651510" cy="422754"/>
            </a:xfrm>
          </p:grpSpPr>
          <p:sp>
            <p:nvSpPr>
              <p:cNvPr id="48" name="Freeform: Shape 47">
                <a:extLst>
                  <a:ext uri="{FF2B5EF4-FFF2-40B4-BE49-F238E27FC236}">
                    <a16:creationId xmlns:a16="http://schemas.microsoft.com/office/drawing/2014/main" id="{05F19F3B-FACD-4743-81B8-DE3B3FC0991C}"/>
                  </a:ext>
                </a:extLst>
              </p:cNvPr>
              <p:cNvSpPr/>
              <p:nvPr/>
            </p:nvSpPr>
            <p:spPr>
              <a:xfrm>
                <a:off x="5769768" y="3217068"/>
                <a:ext cx="647700" cy="419100"/>
              </a:xfrm>
              <a:custGeom>
                <a:avLst/>
                <a:gdLst>
                  <a:gd name="connsiteX0" fmla="*/ 639604 w 647700"/>
                  <a:gd name="connsiteY0" fmla="*/ 417671 h 419100"/>
                  <a:gd name="connsiteX1" fmla="*/ 14764 w 647700"/>
                  <a:gd name="connsiteY1" fmla="*/ 417671 h 419100"/>
                  <a:gd name="connsiteX2" fmla="*/ 7144 w 647700"/>
                  <a:gd name="connsiteY2" fmla="*/ 410051 h 419100"/>
                  <a:gd name="connsiteX3" fmla="*/ 7144 w 647700"/>
                  <a:gd name="connsiteY3" fmla="*/ 38576 h 419100"/>
                  <a:gd name="connsiteX4" fmla="*/ 37624 w 647700"/>
                  <a:gd name="connsiteY4" fmla="*/ 7144 h 419100"/>
                  <a:gd name="connsiteX5" fmla="*/ 616744 w 647700"/>
                  <a:gd name="connsiteY5" fmla="*/ 7144 h 419100"/>
                  <a:gd name="connsiteX6" fmla="*/ 647224 w 647700"/>
                  <a:gd name="connsiteY6" fmla="*/ 37624 h 419100"/>
                  <a:gd name="connsiteX7" fmla="*/ 647224 w 647700"/>
                  <a:gd name="connsiteY7" fmla="*/ 409099 h 419100"/>
                  <a:gd name="connsiteX8" fmla="*/ 639604 w 647700"/>
                  <a:gd name="connsiteY8" fmla="*/ 417671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9604" y="417671"/>
                    </a:moveTo>
                    <a:lnTo>
                      <a:pt x="14764" y="417671"/>
                    </a:lnTo>
                    <a:cubicBezTo>
                      <a:pt x="10954" y="417671"/>
                      <a:pt x="7144" y="413861"/>
                      <a:pt x="7144" y="410051"/>
                    </a:cubicBezTo>
                    <a:lnTo>
                      <a:pt x="7144" y="38576"/>
                    </a:lnTo>
                    <a:cubicBezTo>
                      <a:pt x="7144" y="20479"/>
                      <a:pt x="20479" y="7144"/>
                      <a:pt x="37624" y="7144"/>
                    </a:cubicBezTo>
                    <a:lnTo>
                      <a:pt x="616744" y="7144"/>
                    </a:lnTo>
                    <a:cubicBezTo>
                      <a:pt x="633889" y="7144"/>
                      <a:pt x="647224" y="20479"/>
                      <a:pt x="647224" y="37624"/>
                    </a:cubicBezTo>
                    <a:lnTo>
                      <a:pt x="647224" y="409099"/>
                    </a:lnTo>
                    <a:cubicBezTo>
                      <a:pt x="647224" y="413861"/>
                      <a:pt x="643414" y="417671"/>
                      <a:pt x="639604" y="417671"/>
                    </a:cubicBezTo>
                    <a:close/>
                  </a:path>
                </a:pathLst>
              </a:custGeom>
              <a:solidFill>
                <a:srgbClr val="808080"/>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611E77FD-F910-47B9-9EE0-9CA9EBB5AD17}"/>
                  </a:ext>
                </a:extLst>
              </p:cNvPr>
              <p:cNvSpPr/>
              <p:nvPr/>
            </p:nvSpPr>
            <p:spPr>
              <a:xfrm>
                <a:off x="5773578" y="3220722"/>
                <a:ext cx="647700" cy="419100"/>
              </a:xfrm>
              <a:custGeom>
                <a:avLst/>
                <a:gdLst>
                  <a:gd name="connsiteX0" fmla="*/ 631984 w 647700"/>
                  <a:gd name="connsiteY0" fmla="*/ 412909 h 419100"/>
                  <a:gd name="connsiteX1" fmla="*/ 14764 w 647700"/>
                  <a:gd name="connsiteY1" fmla="*/ 412909 h 419100"/>
                  <a:gd name="connsiteX2" fmla="*/ 7144 w 647700"/>
                  <a:gd name="connsiteY2" fmla="*/ 405289 h 419100"/>
                  <a:gd name="connsiteX3" fmla="*/ 7144 w 647700"/>
                  <a:gd name="connsiteY3" fmla="*/ 34766 h 419100"/>
                  <a:gd name="connsiteX4" fmla="*/ 34766 w 647700"/>
                  <a:gd name="connsiteY4" fmla="*/ 7144 h 419100"/>
                  <a:gd name="connsiteX5" fmla="*/ 612934 w 647700"/>
                  <a:gd name="connsiteY5" fmla="*/ 7144 h 419100"/>
                  <a:gd name="connsiteX6" fmla="*/ 640556 w 647700"/>
                  <a:gd name="connsiteY6" fmla="*/ 34766 h 419100"/>
                  <a:gd name="connsiteX7" fmla="*/ 640556 w 647700"/>
                  <a:gd name="connsiteY7" fmla="*/ 405289 h 419100"/>
                  <a:gd name="connsiteX8" fmla="*/ 631984 w 647700"/>
                  <a:gd name="connsiteY8" fmla="*/ 412909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1984" y="412909"/>
                    </a:moveTo>
                    <a:lnTo>
                      <a:pt x="14764" y="412909"/>
                    </a:lnTo>
                    <a:cubicBezTo>
                      <a:pt x="10954" y="412909"/>
                      <a:pt x="7144" y="409099"/>
                      <a:pt x="7144" y="405289"/>
                    </a:cubicBezTo>
                    <a:lnTo>
                      <a:pt x="7144" y="34766"/>
                    </a:lnTo>
                    <a:cubicBezTo>
                      <a:pt x="7144" y="19526"/>
                      <a:pt x="19526" y="7144"/>
                      <a:pt x="34766" y="7144"/>
                    </a:cubicBezTo>
                    <a:lnTo>
                      <a:pt x="612934" y="7144"/>
                    </a:lnTo>
                    <a:cubicBezTo>
                      <a:pt x="628174" y="7144"/>
                      <a:pt x="640556" y="19526"/>
                      <a:pt x="640556" y="34766"/>
                    </a:cubicBezTo>
                    <a:lnTo>
                      <a:pt x="640556" y="405289"/>
                    </a:lnTo>
                    <a:cubicBezTo>
                      <a:pt x="639604" y="410051"/>
                      <a:pt x="635794" y="412909"/>
                      <a:pt x="631984" y="412909"/>
                    </a:cubicBezTo>
                    <a:close/>
                  </a:path>
                </a:pathLst>
              </a:custGeom>
              <a:solidFill>
                <a:srgbClr val="333333"/>
              </a:solidFill>
              <a:ln w="9525" cap="flat">
                <a:noFill/>
                <a:prstDash val="solid"/>
                <a:miter/>
              </a:ln>
            </p:spPr>
            <p:txBody>
              <a:bodyPr rtlCol="0" anchor="ctr"/>
              <a:lstStyle/>
              <a:p>
                <a:endParaRPr lang="en-US"/>
              </a:p>
            </p:txBody>
          </p:sp>
        </p:grpSp>
        <p:sp>
          <p:nvSpPr>
            <p:cNvPr id="24" name="Freeform: Shape 23">
              <a:extLst>
                <a:ext uri="{FF2B5EF4-FFF2-40B4-BE49-F238E27FC236}">
                  <a16:creationId xmlns:a16="http://schemas.microsoft.com/office/drawing/2014/main" id="{AB00050F-BBCF-4B07-B144-24AF043BE2C0}"/>
                </a:ext>
              </a:extLst>
            </p:cNvPr>
            <p:cNvSpPr/>
            <p:nvPr/>
          </p:nvSpPr>
          <p:spPr>
            <a:xfrm>
              <a:off x="5130280" y="1781416"/>
              <a:ext cx="5163280" cy="3278273"/>
            </a:xfrm>
            <a:custGeom>
              <a:avLst/>
              <a:gdLst>
                <a:gd name="connsiteX0" fmla="*/ 7144 w 600075"/>
                <a:gd name="connsiteY0" fmla="*/ 7144 h 381000"/>
                <a:gd name="connsiteX1" fmla="*/ 597694 w 600075"/>
                <a:gd name="connsiteY1" fmla="*/ 7144 h 381000"/>
                <a:gd name="connsiteX2" fmla="*/ 597694 w 600075"/>
                <a:gd name="connsiteY2" fmla="*/ 376714 h 381000"/>
                <a:gd name="connsiteX3" fmla="*/ 7144 w 600075"/>
                <a:gd name="connsiteY3" fmla="*/ 376714 h 381000"/>
              </a:gdLst>
              <a:ahLst/>
              <a:cxnLst>
                <a:cxn ang="0">
                  <a:pos x="connsiteX0" y="connsiteY0"/>
                </a:cxn>
                <a:cxn ang="0">
                  <a:pos x="connsiteX1" y="connsiteY1"/>
                </a:cxn>
                <a:cxn ang="0">
                  <a:pos x="connsiteX2" y="connsiteY2"/>
                </a:cxn>
                <a:cxn ang="0">
                  <a:pos x="connsiteX3" y="connsiteY3"/>
                </a:cxn>
              </a:cxnLst>
              <a:rect l="l" t="t" r="r" b="b"/>
              <a:pathLst>
                <a:path w="600075" h="381000">
                  <a:moveTo>
                    <a:pt x="7144" y="7144"/>
                  </a:moveTo>
                  <a:lnTo>
                    <a:pt x="597694" y="7144"/>
                  </a:lnTo>
                  <a:lnTo>
                    <a:pt x="597694" y="376714"/>
                  </a:lnTo>
                  <a:lnTo>
                    <a:pt x="7144" y="376714"/>
                  </a:lnTo>
                  <a:close/>
                </a:path>
              </a:pathLst>
            </a:custGeom>
            <a:solidFill>
              <a:srgbClr val="F2F2F2"/>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8BADC4B-6EB9-42D0-A753-3C5C7C5FCBF3}"/>
                </a:ext>
              </a:extLst>
            </p:cNvPr>
            <p:cNvSpPr/>
            <p:nvPr/>
          </p:nvSpPr>
          <p:spPr>
            <a:xfrm>
              <a:off x="5210103" y="5108863"/>
              <a:ext cx="4999367" cy="245870"/>
            </a:xfrm>
            <a:custGeom>
              <a:avLst/>
              <a:gdLst>
                <a:gd name="connsiteX0" fmla="*/ 553174 w 581025"/>
                <a:gd name="connsiteY0" fmla="*/ 7144 h 28575"/>
                <a:gd name="connsiteX1" fmla="*/ 574129 w 581025"/>
                <a:gd name="connsiteY1" fmla="*/ 23336 h 28575"/>
                <a:gd name="connsiteX2" fmla="*/ 574129 w 581025"/>
                <a:gd name="connsiteY2" fmla="*/ 30004 h 28575"/>
                <a:gd name="connsiteX3" fmla="*/ 19774 w 581025"/>
                <a:gd name="connsiteY3" fmla="*/ 30004 h 28575"/>
                <a:gd name="connsiteX4" fmla="*/ 8344 w 581025"/>
                <a:gd name="connsiteY4" fmla="*/ 26194 h 28575"/>
                <a:gd name="connsiteX5" fmla="*/ 35014 w 581025"/>
                <a:gd name="connsiteY5" fmla="*/ 7144 h 28575"/>
                <a:gd name="connsiteX6" fmla="*/ 553174 w 581025"/>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025" h="28575">
                  <a:moveTo>
                    <a:pt x="553174" y="7144"/>
                  </a:moveTo>
                  <a:cubicBezTo>
                    <a:pt x="553174" y="7144"/>
                    <a:pt x="566509" y="16669"/>
                    <a:pt x="574129" y="23336"/>
                  </a:cubicBezTo>
                  <a:cubicBezTo>
                    <a:pt x="581749" y="30004"/>
                    <a:pt x="574129" y="30004"/>
                    <a:pt x="574129" y="30004"/>
                  </a:cubicBezTo>
                  <a:cubicBezTo>
                    <a:pt x="574129" y="30004"/>
                    <a:pt x="37871" y="30004"/>
                    <a:pt x="19774" y="30004"/>
                  </a:cubicBezTo>
                  <a:cubicBezTo>
                    <a:pt x="1676" y="30004"/>
                    <a:pt x="8344" y="26194"/>
                    <a:pt x="8344" y="26194"/>
                  </a:cubicBezTo>
                  <a:lnTo>
                    <a:pt x="35014" y="7144"/>
                  </a:lnTo>
                  <a:lnTo>
                    <a:pt x="553174" y="7144"/>
                  </a:lnTo>
                  <a:close/>
                </a:path>
              </a:pathLst>
            </a:custGeom>
            <a:solidFill>
              <a:srgbClr val="323334"/>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6378FDA6-D5BA-443E-8CD4-3C2B46AB6C8A}"/>
                </a:ext>
              </a:extLst>
            </p:cNvPr>
            <p:cNvSpPr/>
            <p:nvPr/>
          </p:nvSpPr>
          <p:spPr>
            <a:xfrm>
              <a:off x="5403495" y="5242756"/>
              <a:ext cx="4589582" cy="81957"/>
            </a:xfrm>
            <a:custGeom>
              <a:avLst/>
              <a:gdLst>
                <a:gd name="connsiteX0" fmla="*/ 538318 w 533400"/>
                <a:gd name="connsiteY0" fmla="*/ 3965 h 0"/>
                <a:gd name="connsiteX1" fmla="*/ 3965 w 533400"/>
                <a:gd name="connsiteY1" fmla="*/ 3965 h 0"/>
              </a:gdLst>
              <a:ahLst/>
              <a:cxnLst>
                <a:cxn ang="0">
                  <a:pos x="connsiteX0" y="connsiteY0"/>
                </a:cxn>
                <a:cxn ang="0">
                  <a:pos x="connsiteX1" y="connsiteY1"/>
                </a:cxn>
              </a:cxnLst>
              <a:rect l="l" t="t" r="r" b="b"/>
              <a:pathLst>
                <a:path w="533400">
                  <a:moveTo>
                    <a:pt x="538318" y="3965"/>
                  </a:moveTo>
                  <a:lnTo>
                    <a:pt x="3965" y="3965"/>
                  </a:lnTo>
                </a:path>
              </a:pathLst>
            </a:custGeom>
            <a:ln w="5287" cap="rnd">
              <a:solidFill>
                <a:srgbClr val="FFFFFF"/>
              </a:solid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5070495-6AB5-4439-8EED-4223B30F9EAF}"/>
                </a:ext>
              </a:extLst>
            </p:cNvPr>
            <p:cNvSpPr/>
            <p:nvPr/>
          </p:nvSpPr>
          <p:spPr>
            <a:xfrm>
              <a:off x="5469061" y="5201782"/>
              <a:ext cx="4507626" cy="81957"/>
            </a:xfrm>
            <a:custGeom>
              <a:avLst/>
              <a:gdLst>
                <a:gd name="connsiteX0" fmla="*/ 3965 w 523875"/>
                <a:gd name="connsiteY0" fmla="*/ 3965 h 0"/>
                <a:gd name="connsiteX1" fmla="*/ 524031 w 523875"/>
                <a:gd name="connsiteY1" fmla="*/ 3965 h 0"/>
              </a:gdLst>
              <a:ahLst/>
              <a:cxnLst>
                <a:cxn ang="0">
                  <a:pos x="connsiteX0" y="connsiteY0"/>
                </a:cxn>
                <a:cxn ang="0">
                  <a:pos x="connsiteX1" y="connsiteY1"/>
                </a:cxn>
              </a:cxnLst>
              <a:rect l="l" t="t" r="r" b="b"/>
              <a:pathLst>
                <a:path w="523875">
                  <a:moveTo>
                    <a:pt x="3965" y="3965"/>
                  </a:moveTo>
                  <a:lnTo>
                    <a:pt x="524031" y="3965"/>
                  </a:lnTo>
                </a:path>
              </a:pathLst>
            </a:custGeom>
            <a:ln w="5287" cap="rnd">
              <a:solidFill>
                <a:srgbClr val="FFFFFF"/>
              </a:solid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9821168E-844C-481A-B8F3-32C75B5054F4}"/>
                </a:ext>
              </a:extLst>
            </p:cNvPr>
            <p:cNvSpPr/>
            <p:nvPr/>
          </p:nvSpPr>
          <p:spPr>
            <a:xfrm>
              <a:off x="5354321" y="5291930"/>
              <a:ext cx="4753496" cy="81957"/>
            </a:xfrm>
            <a:custGeom>
              <a:avLst/>
              <a:gdLst>
                <a:gd name="connsiteX0" fmla="*/ 550701 w 552450"/>
                <a:gd name="connsiteY0" fmla="*/ 3965 h 0"/>
                <a:gd name="connsiteX1" fmla="*/ 3965 w 552450"/>
                <a:gd name="connsiteY1" fmla="*/ 3965 h 0"/>
              </a:gdLst>
              <a:ahLst/>
              <a:cxnLst>
                <a:cxn ang="0">
                  <a:pos x="connsiteX0" y="connsiteY0"/>
                </a:cxn>
                <a:cxn ang="0">
                  <a:pos x="connsiteX1" y="connsiteY1"/>
                </a:cxn>
              </a:cxnLst>
              <a:rect l="l" t="t" r="r" b="b"/>
              <a:pathLst>
                <a:path w="552450">
                  <a:moveTo>
                    <a:pt x="550701" y="3965"/>
                  </a:moveTo>
                  <a:lnTo>
                    <a:pt x="3965" y="3965"/>
                  </a:lnTo>
                </a:path>
              </a:pathLst>
            </a:custGeom>
            <a:ln w="5287" cap="rnd">
              <a:solidFill>
                <a:srgbClr val="FFFFFF"/>
              </a:solid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BF376C1E-829F-4627-A9FC-603E3F9D8239}"/>
                </a:ext>
              </a:extLst>
            </p:cNvPr>
            <p:cNvSpPr/>
            <p:nvPr/>
          </p:nvSpPr>
          <p:spPr>
            <a:xfrm>
              <a:off x="5424729" y="5180579"/>
              <a:ext cx="4343712" cy="81957"/>
            </a:xfrm>
            <a:custGeom>
              <a:avLst/>
              <a:gdLst>
                <a:gd name="connsiteX0" fmla="*/ 1586 w 504825"/>
                <a:gd name="connsiteY0" fmla="*/ 1586 h 0"/>
                <a:gd name="connsiteX1" fmla="*/ 511173 w 504825"/>
                <a:gd name="connsiteY1" fmla="*/ 1586 h 0"/>
              </a:gdLst>
              <a:ahLst/>
              <a:cxnLst>
                <a:cxn ang="0">
                  <a:pos x="connsiteX0" y="connsiteY0"/>
                </a:cxn>
                <a:cxn ang="0">
                  <a:pos x="connsiteX1" y="connsiteY1"/>
                </a:cxn>
              </a:cxnLst>
              <a:rect l="l" t="t" r="r" b="b"/>
              <a:pathLst>
                <a:path w="504825">
                  <a:moveTo>
                    <a:pt x="1586" y="1586"/>
                  </a:moveTo>
                  <a:lnTo>
                    <a:pt x="511173" y="1586"/>
                  </a:lnTo>
                </a:path>
              </a:pathLst>
            </a:custGeom>
            <a:ln w="2115" cap="rnd">
              <a:solidFill>
                <a:srgbClr val="FFFFFF"/>
              </a:solid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CDCC7A37-C1A5-44ED-8513-F2059D79E78B}"/>
                </a:ext>
              </a:extLst>
            </p:cNvPr>
            <p:cNvSpPr/>
            <p:nvPr/>
          </p:nvSpPr>
          <p:spPr>
            <a:xfrm>
              <a:off x="5269602" y="5117063"/>
              <a:ext cx="4917410" cy="245870"/>
            </a:xfrm>
            <a:custGeom>
              <a:avLst/>
              <a:gdLst>
                <a:gd name="connsiteX0" fmla="*/ 32861 w 571500"/>
                <a:gd name="connsiteY0" fmla="*/ 7144 h 28575"/>
                <a:gd name="connsiteX1" fmla="*/ 7144 w 571500"/>
                <a:gd name="connsiteY1" fmla="*/ 26194 h 28575"/>
                <a:gd name="connsiteX2" fmla="*/ 566261 w 571500"/>
                <a:gd name="connsiteY2" fmla="*/ 26194 h 28575"/>
                <a:gd name="connsiteX3" fmla="*/ 541496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32861" y="7144"/>
                  </a:moveTo>
                  <a:lnTo>
                    <a:pt x="7144" y="26194"/>
                  </a:lnTo>
                  <a:lnTo>
                    <a:pt x="566261" y="26194"/>
                  </a:lnTo>
                  <a:lnTo>
                    <a:pt x="541496" y="7144"/>
                  </a:lnTo>
                  <a:close/>
                </a:path>
              </a:pathLst>
            </a:custGeom>
            <a:solidFill>
              <a:srgbClr val="323334">
                <a:alpha val="56000"/>
              </a:srgbClr>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E8CCBE0-1B0C-438D-94FF-E082C11F048B}"/>
                </a:ext>
              </a:extLst>
            </p:cNvPr>
            <p:cNvSpPr/>
            <p:nvPr/>
          </p:nvSpPr>
          <p:spPr>
            <a:xfrm>
              <a:off x="4105815" y="5559062"/>
              <a:ext cx="7294158" cy="409784"/>
            </a:xfrm>
            <a:custGeom>
              <a:avLst/>
              <a:gdLst>
                <a:gd name="connsiteX0" fmla="*/ 842486 w 847725"/>
                <a:gd name="connsiteY0" fmla="*/ 30069 h 47625"/>
                <a:gd name="connsiteX1" fmla="*/ 830104 w 847725"/>
                <a:gd name="connsiteY1" fmla="*/ 44357 h 47625"/>
                <a:gd name="connsiteX2" fmla="*/ 41434 w 847725"/>
                <a:gd name="connsiteY2" fmla="*/ 44357 h 47625"/>
                <a:gd name="connsiteX3" fmla="*/ 20479 w 847725"/>
                <a:gd name="connsiteY3" fmla="*/ 43404 h 47625"/>
                <a:gd name="connsiteX4" fmla="*/ 7144 w 847725"/>
                <a:gd name="connsiteY4" fmla="*/ 29117 h 47625"/>
                <a:gd name="connsiteX5" fmla="*/ 7144 w 847725"/>
                <a:gd name="connsiteY5" fmla="*/ 9114 h 47625"/>
                <a:gd name="connsiteX6" fmla="*/ 9049 w 847725"/>
                <a:gd name="connsiteY6" fmla="*/ 9114 h 47625"/>
                <a:gd name="connsiteX7" fmla="*/ 27146 w 847725"/>
                <a:gd name="connsiteY7" fmla="*/ 9114 h 47625"/>
                <a:gd name="connsiteX8" fmla="*/ 752951 w 847725"/>
                <a:gd name="connsiteY8" fmla="*/ 7209 h 47625"/>
                <a:gd name="connsiteX9" fmla="*/ 842486 w 847725"/>
                <a:gd name="connsiteY9" fmla="*/ 7209 h 47625"/>
                <a:gd name="connsiteX10" fmla="*/ 842486 w 847725"/>
                <a:gd name="connsiteY10" fmla="*/ 7209 h 47625"/>
                <a:gd name="connsiteX11" fmla="*/ 842486 w 847725"/>
                <a:gd name="connsiteY11" fmla="*/ 3006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7725" h="47625">
                  <a:moveTo>
                    <a:pt x="842486" y="30069"/>
                  </a:moveTo>
                  <a:cubicBezTo>
                    <a:pt x="842486" y="44357"/>
                    <a:pt x="830104" y="44357"/>
                    <a:pt x="830104" y="44357"/>
                  </a:cubicBezTo>
                  <a:cubicBezTo>
                    <a:pt x="830104" y="44357"/>
                    <a:pt x="71914" y="44357"/>
                    <a:pt x="41434" y="44357"/>
                  </a:cubicBezTo>
                  <a:cubicBezTo>
                    <a:pt x="31909" y="44357"/>
                    <a:pt x="25241" y="44357"/>
                    <a:pt x="20479" y="43404"/>
                  </a:cubicBezTo>
                  <a:cubicBezTo>
                    <a:pt x="12859" y="42452"/>
                    <a:pt x="7144" y="36737"/>
                    <a:pt x="7144" y="29117"/>
                  </a:cubicBezTo>
                  <a:lnTo>
                    <a:pt x="7144" y="9114"/>
                  </a:lnTo>
                  <a:lnTo>
                    <a:pt x="9049" y="9114"/>
                  </a:lnTo>
                  <a:lnTo>
                    <a:pt x="27146" y="9114"/>
                  </a:lnTo>
                  <a:lnTo>
                    <a:pt x="752951" y="7209"/>
                  </a:lnTo>
                  <a:lnTo>
                    <a:pt x="842486" y="7209"/>
                  </a:lnTo>
                  <a:lnTo>
                    <a:pt x="842486" y="7209"/>
                  </a:lnTo>
                  <a:cubicBezTo>
                    <a:pt x="841534" y="6257"/>
                    <a:pt x="842486" y="15782"/>
                    <a:pt x="842486" y="30069"/>
                  </a:cubicBezTo>
                  <a:close/>
                </a:path>
              </a:pathLst>
            </a:custGeom>
            <a:solidFill>
              <a:srgbClr val="666666"/>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143BC099-A056-42DA-9F53-27069C0E9109}"/>
                </a:ext>
              </a:extLst>
            </p:cNvPr>
            <p:cNvSpPr/>
            <p:nvPr/>
          </p:nvSpPr>
          <p:spPr>
            <a:xfrm>
              <a:off x="4098364" y="5051498"/>
              <a:ext cx="7294158" cy="655655"/>
            </a:xfrm>
            <a:custGeom>
              <a:avLst/>
              <a:gdLst>
                <a:gd name="connsiteX0" fmla="*/ 827161 w 847725"/>
                <a:gd name="connsiteY0" fmla="*/ 70009 h 76200"/>
                <a:gd name="connsiteX1" fmla="*/ 753818 w 847725"/>
                <a:gd name="connsiteY1" fmla="*/ 70009 h 76200"/>
                <a:gd name="connsiteX2" fmla="*/ 24203 w 847725"/>
                <a:gd name="connsiteY2" fmla="*/ 70009 h 76200"/>
                <a:gd name="connsiteX3" fmla="*/ 17535 w 847725"/>
                <a:gd name="connsiteY3" fmla="*/ 70009 h 76200"/>
                <a:gd name="connsiteX4" fmla="*/ 8010 w 847725"/>
                <a:gd name="connsiteY4" fmla="*/ 67151 h 76200"/>
                <a:gd name="connsiteX5" fmla="*/ 13725 w 847725"/>
                <a:gd name="connsiteY5" fmla="*/ 58579 h 76200"/>
                <a:gd name="connsiteX6" fmla="*/ 97545 w 847725"/>
                <a:gd name="connsiteY6" fmla="*/ 9049 h 76200"/>
                <a:gd name="connsiteX7" fmla="*/ 101355 w 847725"/>
                <a:gd name="connsiteY7" fmla="*/ 7144 h 76200"/>
                <a:gd name="connsiteX8" fmla="*/ 739531 w 847725"/>
                <a:gd name="connsiteY8" fmla="*/ 7144 h 76200"/>
                <a:gd name="connsiteX9" fmla="*/ 742388 w 847725"/>
                <a:gd name="connsiteY9" fmla="*/ 8096 h 76200"/>
                <a:gd name="connsiteX10" fmla="*/ 746198 w 847725"/>
                <a:gd name="connsiteY10" fmla="*/ 9049 h 76200"/>
                <a:gd name="connsiteX11" fmla="*/ 747150 w 847725"/>
                <a:gd name="connsiteY11" fmla="*/ 9049 h 76200"/>
                <a:gd name="connsiteX12" fmla="*/ 757628 w 847725"/>
                <a:gd name="connsiteY12" fmla="*/ 14764 h 76200"/>
                <a:gd name="connsiteX13" fmla="*/ 840496 w 847725"/>
                <a:gd name="connsiteY13" fmla="*/ 62389 h 76200"/>
                <a:gd name="connsiteX14" fmla="*/ 842400 w 847725"/>
                <a:gd name="connsiteY14" fmla="*/ 65246 h 76200"/>
                <a:gd name="connsiteX15" fmla="*/ 827161 w 847725"/>
                <a:gd name="connsiteY15" fmla="*/ 7000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725" h="76200">
                  <a:moveTo>
                    <a:pt x="827161" y="70009"/>
                  </a:moveTo>
                  <a:cubicBezTo>
                    <a:pt x="823350" y="70009"/>
                    <a:pt x="795728" y="70009"/>
                    <a:pt x="753818" y="70009"/>
                  </a:cubicBezTo>
                  <a:cubicBezTo>
                    <a:pt x="566175" y="70009"/>
                    <a:pt x="85163" y="70009"/>
                    <a:pt x="24203" y="70009"/>
                  </a:cubicBezTo>
                  <a:cubicBezTo>
                    <a:pt x="20393" y="70009"/>
                    <a:pt x="17535" y="70009"/>
                    <a:pt x="17535" y="70009"/>
                  </a:cubicBezTo>
                  <a:cubicBezTo>
                    <a:pt x="17535" y="70009"/>
                    <a:pt x="10868" y="70009"/>
                    <a:pt x="8010" y="67151"/>
                  </a:cubicBezTo>
                  <a:cubicBezTo>
                    <a:pt x="6105" y="65246"/>
                    <a:pt x="7058" y="63341"/>
                    <a:pt x="13725" y="58579"/>
                  </a:cubicBezTo>
                  <a:cubicBezTo>
                    <a:pt x="27060" y="49054"/>
                    <a:pt x="82305" y="17621"/>
                    <a:pt x="97545" y="9049"/>
                  </a:cubicBezTo>
                  <a:cubicBezTo>
                    <a:pt x="100403" y="8096"/>
                    <a:pt x="101355" y="7144"/>
                    <a:pt x="101355" y="7144"/>
                  </a:cubicBezTo>
                  <a:lnTo>
                    <a:pt x="739531" y="7144"/>
                  </a:lnTo>
                  <a:cubicBezTo>
                    <a:pt x="739531" y="7144"/>
                    <a:pt x="740483" y="7144"/>
                    <a:pt x="742388" y="8096"/>
                  </a:cubicBezTo>
                  <a:cubicBezTo>
                    <a:pt x="743340" y="8096"/>
                    <a:pt x="744293" y="9049"/>
                    <a:pt x="746198" y="9049"/>
                  </a:cubicBezTo>
                  <a:cubicBezTo>
                    <a:pt x="746198" y="9049"/>
                    <a:pt x="746198" y="9049"/>
                    <a:pt x="747150" y="9049"/>
                  </a:cubicBezTo>
                  <a:cubicBezTo>
                    <a:pt x="750008" y="10001"/>
                    <a:pt x="753818" y="11906"/>
                    <a:pt x="757628" y="14764"/>
                  </a:cubicBezTo>
                  <a:cubicBezTo>
                    <a:pt x="770963" y="23336"/>
                    <a:pt x="840496" y="62389"/>
                    <a:pt x="840496" y="62389"/>
                  </a:cubicBezTo>
                  <a:cubicBezTo>
                    <a:pt x="840496" y="62389"/>
                    <a:pt x="842400" y="63341"/>
                    <a:pt x="842400" y="65246"/>
                  </a:cubicBezTo>
                  <a:cubicBezTo>
                    <a:pt x="844306" y="67151"/>
                    <a:pt x="842400" y="70009"/>
                    <a:pt x="827161" y="70009"/>
                  </a:cubicBezTo>
                  <a:close/>
                </a:path>
              </a:pathLst>
            </a:custGeom>
            <a:solidFill>
              <a:srgbClr val="9DA4AA"/>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2B8C23E-608C-4981-A399-48E23E7525CC}"/>
                </a:ext>
              </a:extLst>
            </p:cNvPr>
            <p:cNvSpPr/>
            <p:nvPr/>
          </p:nvSpPr>
          <p:spPr>
            <a:xfrm>
              <a:off x="6803481" y="5354734"/>
              <a:ext cx="1868616" cy="245870"/>
            </a:xfrm>
            <a:custGeom>
              <a:avLst/>
              <a:gdLst>
                <a:gd name="connsiteX0" fmla="*/ 23187 w 209550"/>
                <a:gd name="connsiteY0" fmla="*/ 7144 h 28575"/>
                <a:gd name="connsiteX1" fmla="*/ 12710 w 209550"/>
                <a:gd name="connsiteY1" fmla="*/ 12859 h 28575"/>
                <a:gd name="connsiteX2" fmla="*/ 7947 w 209550"/>
                <a:gd name="connsiteY2" fmla="*/ 19526 h 28575"/>
                <a:gd name="connsiteX3" fmla="*/ 21282 w 209550"/>
                <a:gd name="connsiteY3" fmla="*/ 25241 h 28575"/>
                <a:gd name="connsiteX4" fmla="*/ 111770 w 209550"/>
                <a:gd name="connsiteY4" fmla="*/ 25241 h 28575"/>
                <a:gd name="connsiteX5" fmla="*/ 111770 w 209550"/>
                <a:gd name="connsiteY5" fmla="*/ 25241 h 28575"/>
                <a:gd name="connsiteX6" fmla="*/ 195590 w 209550"/>
                <a:gd name="connsiteY6" fmla="*/ 25241 h 28575"/>
                <a:gd name="connsiteX7" fmla="*/ 208925 w 209550"/>
                <a:gd name="connsiteY7" fmla="*/ 19526 h 28575"/>
                <a:gd name="connsiteX8" fmla="*/ 204162 w 209550"/>
                <a:gd name="connsiteY8" fmla="*/ 12859 h 28575"/>
                <a:gd name="connsiteX9" fmla="*/ 193685 w 209550"/>
                <a:gd name="connsiteY9"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550" h="28575">
                  <a:moveTo>
                    <a:pt x="23187" y="7144"/>
                  </a:moveTo>
                  <a:cubicBezTo>
                    <a:pt x="19377" y="7144"/>
                    <a:pt x="15567" y="9049"/>
                    <a:pt x="12710" y="12859"/>
                  </a:cubicBezTo>
                  <a:lnTo>
                    <a:pt x="7947" y="19526"/>
                  </a:lnTo>
                  <a:cubicBezTo>
                    <a:pt x="7947" y="19526"/>
                    <a:pt x="2232" y="26194"/>
                    <a:pt x="21282" y="25241"/>
                  </a:cubicBezTo>
                  <a:cubicBezTo>
                    <a:pt x="30807" y="25241"/>
                    <a:pt x="72717" y="25241"/>
                    <a:pt x="111770" y="25241"/>
                  </a:cubicBezTo>
                  <a:lnTo>
                    <a:pt x="111770" y="25241"/>
                  </a:lnTo>
                  <a:cubicBezTo>
                    <a:pt x="148917" y="25241"/>
                    <a:pt x="187017" y="25241"/>
                    <a:pt x="195590" y="25241"/>
                  </a:cubicBezTo>
                  <a:cubicBezTo>
                    <a:pt x="213687" y="26194"/>
                    <a:pt x="208925" y="19526"/>
                    <a:pt x="208925" y="19526"/>
                  </a:cubicBezTo>
                  <a:lnTo>
                    <a:pt x="204162" y="12859"/>
                  </a:lnTo>
                  <a:cubicBezTo>
                    <a:pt x="202257" y="9049"/>
                    <a:pt x="198447" y="7144"/>
                    <a:pt x="193685" y="7144"/>
                  </a:cubicBezTo>
                </a:path>
              </a:pathLst>
            </a:custGeom>
            <a:solidFill>
              <a:srgbClr val="70757B"/>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D903373-9B9B-454A-8CB4-E269AA113942}"/>
                </a:ext>
              </a:extLst>
            </p:cNvPr>
            <p:cNvSpPr/>
            <p:nvPr/>
          </p:nvSpPr>
          <p:spPr>
            <a:xfrm>
              <a:off x="5179454" y="5125255"/>
              <a:ext cx="4917410" cy="245870"/>
            </a:xfrm>
            <a:custGeom>
              <a:avLst/>
              <a:gdLst>
                <a:gd name="connsiteX0" fmla="*/ 566261 w 571500"/>
                <a:gd name="connsiteY0" fmla="*/ 30004 h 28575"/>
                <a:gd name="connsiteX1" fmla="*/ 7144 w 571500"/>
                <a:gd name="connsiteY1" fmla="*/ 30004 h 28575"/>
                <a:gd name="connsiteX2" fmla="*/ 28099 w 571500"/>
                <a:gd name="connsiteY2" fmla="*/ 7144 h 28575"/>
                <a:gd name="connsiteX3" fmla="*/ 543401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66261" y="30004"/>
                  </a:moveTo>
                  <a:lnTo>
                    <a:pt x="7144" y="30004"/>
                  </a:lnTo>
                  <a:lnTo>
                    <a:pt x="28099" y="7144"/>
                  </a:lnTo>
                  <a:lnTo>
                    <a:pt x="543401" y="7144"/>
                  </a:lnTo>
                  <a:close/>
                </a:path>
              </a:pathLst>
            </a:custGeom>
            <a:solidFill>
              <a:srgbClr val="575A5A"/>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72F0A2CF-6C4D-4D84-9F0B-0C8B25E6F53C}"/>
                </a:ext>
              </a:extLst>
            </p:cNvPr>
            <p:cNvSpPr/>
            <p:nvPr/>
          </p:nvSpPr>
          <p:spPr>
            <a:xfrm>
              <a:off x="5146671" y="5125255"/>
              <a:ext cx="4917410" cy="245870"/>
            </a:xfrm>
            <a:custGeom>
              <a:avLst/>
              <a:gdLst>
                <a:gd name="connsiteX0" fmla="*/ 571024 w 571500"/>
                <a:gd name="connsiteY0" fmla="*/ 30004 h 28575"/>
                <a:gd name="connsiteX1" fmla="*/ 7144 w 571500"/>
                <a:gd name="connsiteY1" fmla="*/ 30004 h 28575"/>
                <a:gd name="connsiteX2" fmla="*/ 28099 w 571500"/>
                <a:gd name="connsiteY2" fmla="*/ 7144 h 28575"/>
                <a:gd name="connsiteX3" fmla="*/ 548164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71024" y="30004"/>
                  </a:moveTo>
                  <a:lnTo>
                    <a:pt x="7144" y="30004"/>
                  </a:lnTo>
                  <a:lnTo>
                    <a:pt x="28099" y="7144"/>
                  </a:lnTo>
                  <a:lnTo>
                    <a:pt x="548164" y="7144"/>
                  </a:lnTo>
                  <a:close/>
                </a:path>
              </a:pathLst>
            </a:custGeom>
            <a:solidFill>
              <a:srgbClr val="575A5A"/>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3A2E818-EF4F-458C-8F18-9578121D3660}"/>
                </a:ext>
              </a:extLst>
            </p:cNvPr>
            <p:cNvSpPr/>
            <p:nvPr/>
          </p:nvSpPr>
          <p:spPr>
            <a:xfrm>
              <a:off x="7022398" y="1844838"/>
              <a:ext cx="3271162" cy="3198464"/>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a:p>
          </p:txBody>
        </p:sp>
        <p:grpSp>
          <p:nvGrpSpPr>
            <p:cNvPr id="37" name="Group 36">
              <a:extLst>
                <a:ext uri="{FF2B5EF4-FFF2-40B4-BE49-F238E27FC236}">
                  <a16:creationId xmlns:a16="http://schemas.microsoft.com/office/drawing/2014/main" id="{63C6B529-B489-4639-A7B2-5AA9180E9729}"/>
                </a:ext>
              </a:extLst>
            </p:cNvPr>
            <p:cNvGrpSpPr/>
            <p:nvPr/>
          </p:nvGrpSpPr>
          <p:grpSpPr>
            <a:xfrm>
              <a:off x="5370712" y="5206368"/>
              <a:ext cx="4572000" cy="149296"/>
              <a:chOff x="5370712" y="5206368"/>
              <a:chExt cx="4572000" cy="149296"/>
            </a:xfrm>
          </p:grpSpPr>
          <p:sp>
            <p:nvSpPr>
              <p:cNvPr id="44" name="Rectangle 43">
                <a:extLst>
                  <a:ext uri="{FF2B5EF4-FFF2-40B4-BE49-F238E27FC236}">
                    <a16:creationId xmlns:a16="http://schemas.microsoft.com/office/drawing/2014/main" id="{4F3DA74A-1C4B-4138-A563-129A39FD9B7F}"/>
                  </a:ext>
                </a:extLst>
              </p:cNvPr>
              <p:cNvSpPr/>
              <p:nvPr/>
            </p:nvSpPr>
            <p:spPr>
              <a:xfrm>
                <a:off x="5370712" y="5337376"/>
                <a:ext cx="457200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E22AAAA6-2F39-4DD6-8134-716B9CF62E97}"/>
                  </a:ext>
                </a:extLst>
              </p:cNvPr>
              <p:cNvSpPr/>
              <p:nvPr/>
            </p:nvSpPr>
            <p:spPr>
              <a:xfrm>
                <a:off x="5416432" y="5293706"/>
                <a:ext cx="44805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BE744CD6-14E4-479D-8F9D-0DF957DAAD2D}"/>
                  </a:ext>
                </a:extLst>
              </p:cNvPr>
              <p:cNvSpPr/>
              <p:nvPr/>
            </p:nvSpPr>
            <p:spPr>
              <a:xfrm>
                <a:off x="5462152" y="5250037"/>
                <a:ext cx="43891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531A40E9-999D-4DB7-A1CE-6B1F19EA0EF4}"/>
                  </a:ext>
                </a:extLst>
              </p:cNvPr>
              <p:cNvSpPr/>
              <p:nvPr/>
            </p:nvSpPr>
            <p:spPr>
              <a:xfrm>
                <a:off x="5507872" y="5206368"/>
                <a:ext cx="429768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68C9FECB-7A52-4CDC-994B-69A5B24ABCE8}"/>
                </a:ext>
              </a:extLst>
            </p:cNvPr>
            <p:cNvGrpSpPr/>
            <p:nvPr/>
          </p:nvGrpSpPr>
          <p:grpSpPr>
            <a:xfrm>
              <a:off x="7661590" y="1698465"/>
              <a:ext cx="114873" cy="114873"/>
              <a:chOff x="7627525" y="1132589"/>
              <a:chExt cx="234846" cy="234846"/>
            </a:xfrm>
          </p:grpSpPr>
          <p:sp>
            <p:nvSpPr>
              <p:cNvPr id="41" name="Oval 40">
                <a:extLst>
                  <a:ext uri="{FF2B5EF4-FFF2-40B4-BE49-F238E27FC236}">
                    <a16:creationId xmlns:a16="http://schemas.microsoft.com/office/drawing/2014/main" id="{A6AAC56F-62D7-45DE-87B5-B9D9F6A9BFCE}"/>
                  </a:ext>
                </a:extLst>
              </p:cNvPr>
              <p:cNvSpPr/>
              <p:nvPr/>
            </p:nvSpPr>
            <p:spPr>
              <a:xfrm>
                <a:off x="7627525" y="1132589"/>
                <a:ext cx="234846" cy="234846"/>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075BA51-0F2B-4136-85AE-6668752886FD}"/>
                  </a:ext>
                </a:extLst>
              </p:cNvPr>
              <p:cNvSpPr/>
              <p:nvPr/>
            </p:nvSpPr>
            <p:spPr>
              <a:xfrm>
                <a:off x="7656971" y="1162035"/>
                <a:ext cx="175955" cy="175955"/>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2599569D-ABEC-4CDC-8AEC-FB8A512A7CB6}"/>
                  </a:ext>
                </a:extLst>
              </p:cNvPr>
              <p:cNvSpPr/>
              <p:nvPr/>
            </p:nvSpPr>
            <p:spPr>
              <a:xfrm>
                <a:off x="7683825" y="1188889"/>
                <a:ext cx="122247" cy="122247"/>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Rectangle: Rounded Corners 38">
              <a:extLst>
                <a:ext uri="{FF2B5EF4-FFF2-40B4-BE49-F238E27FC236}">
                  <a16:creationId xmlns:a16="http://schemas.microsoft.com/office/drawing/2014/main" id="{FFF08BBD-F12B-4D72-905D-82425437657C}"/>
                </a:ext>
              </a:extLst>
            </p:cNvPr>
            <p:cNvSpPr/>
            <p:nvPr/>
          </p:nvSpPr>
          <p:spPr>
            <a:xfrm>
              <a:off x="7370377" y="5752599"/>
              <a:ext cx="748642" cy="88504"/>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B37A376A-6189-420B-8C13-3900F127BE7C}"/>
                </a:ext>
              </a:extLst>
            </p:cNvPr>
            <p:cNvSpPr/>
            <p:nvPr/>
          </p:nvSpPr>
          <p:spPr>
            <a:xfrm>
              <a:off x="7133919" y="5752598"/>
              <a:ext cx="101303" cy="10130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Picture Placeholder 2">
            <a:extLst>
              <a:ext uri="{FF2B5EF4-FFF2-40B4-BE49-F238E27FC236}">
                <a16:creationId xmlns:a16="http://schemas.microsoft.com/office/drawing/2014/main" id="{FC596008-C53D-454F-8BCC-25C7C09986FE}"/>
              </a:ext>
            </a:extLst>
          </p:cNvPr>
          <p:cNvSpPr>
            <a:spLocks noGrp="1"/>
          </p:cNvSpPr>
          <p:nvPr>
            <p:ph type="pic" idx="13" hasCustomPrompt="1"/>
          </p:nvPr>
        </p:nvSpPr>
        <p:spPr>
          <a:xfrm>
            <a:off x="1619684" y="2798339"/>
            <a:ext cx="4140889" cy="2612234"/>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a:t>Your Picture Here and Send to Back </a:t>
            </a:r>
            <a:endParaRPr lang="ko-KR" altLang="en-US"/>
          </a:p>
        </p:txBody>
      </p:sp>
    </p:spTree>
    <p:extLst>
      <p:ext uri="{BB962C8B-B14F-4D97-AF65-F5344CB8AC3E}">
        <p14:creationId xmlns:p14="http://schemas.microsoft.com/office/powerpoint/2010/main" val="3431626961"/>
      </p:ext>
    </p:extLst>
  </p:cSld>
  <p:clrMapOvr>
    <a:masterClrMapping/>
  </p:clrMapOvr>
  <p:transition spd="med">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3.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21" Type="http://schemas.openxmlformats.org/officeDocument/2006/relationships/theme" Target="../theme/theme4.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6.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theme" Target="../theme/theme7.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6.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theme" Target="../theme/theme8.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slideLayout" Target="../slideLayouts/slideLayout122.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5" Type="http://schemas.openxmlformats.org/officeDocument/2006/relationships/theme" Target="../theme/theme9.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5280" y="94746"/>
            <a:ext cx="10199370" cy="62215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35279" y="996287"/>
            <a:ext cx="11490959" cy="509507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6205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Slide Number Placeholder 5"/>
          <p:cNvSpPr>
            <a:spLocks noGrp="1"/>
          </p:cNvSpPr>
          <p:nvPr>
            <p:ph type="sldNum" sz="quarter" idx="4"/>
          </p:nvPr>
        </p:nvSpPr>
        <p:spPr>
          <a:xfrm>
            <a:off x="9083038"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88463586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988" r:id="rId12"/>
  </p:sldLayoutIdLst>
  <p:txStyles>
    <p:titleStyle>
      <a:lvl1pPr algn="l" defTabSz="914400" rtl="0" eaLnBrk="1" latinLnBrk="0" hangingPunct="1">
        <a:lnSpc>
          <a:spcPct val="100000"/>
        </a:lnSpc>
        <a:spcBef>
          <a:spcPct val="0"/>
        </a:spcBef>
        <a:buNone/>
        <a:defRPr sz="3200" b="1" kern="1200">
          <a:solidFill>
            <a:srgbClr val="0070C0"/>
          </a:solidFill>
          <a:latin typeface="Arial" panose="020B0604020202020204" pitchFamily="34" charset="0"/>
          <a:ea typeface="+mj-ea"/>
          <a:cs typeface="Arial" panose="020B0604020202020204" pitchFamily="34" charset="0"/>
        </a:defRPr>
      </a:lvl1pPr>
    </p:titleStyle>
    <p:bodyStyle>
      <a:lvl1pPr marL="261938" indent="-261938" algn="l" defTabSz="914400" rtl="0" eaLnBrk="1" latinLnBrk="0" hangingPunct="1">
        <a:lnSpc>
          <a:spcPct val="100000"/>
        </a:lnSpc>
        <a:spcBef>
          <a:spcPts val="1000"/>
        </a:spcBef>
        <a:buFont typeface="Arial" panose="020B0604020202020204" pitchFamily="34" charset="0"/>
        <a:buChar char="•"/>
        <a:defRPr sz="3000" kern="1200">
          <a:solidFill>
            <a:schemeClr val="tx1"/>
          </a:solidFill>
          <a:latin typeface="Arial" panose="020B0604020202020204" pitchFamily="34" charset="0"/>
          <a:ea typeface="+mn-ea"/>
          <a:cs typeface="Arial" panose="020B0604020202020204" pitchFamily="34" charset="0"/>
        </a:defRPr>
      </a:lvl1pPr>
      <a:lvl2pPr marL="536575" indent="-274638" algn="l" defTabSz="914400" rtl="0" eaLnBrk="1" latinLnBrk="0" hangingPunct="1">
        <a:lnSpc>
          <a:spcPct val="100000"/>
        </a:lnSpc>
        <a:spcBef>
          <a:spcPts val="500"/>
        </a:spcBef>
        <a:buFont typeface="Wingdings" panose="05000000000000000000" pitchFamily="2" charset="2"/>
        <a:buChar char="v"/>
        <a:defRPr sz="2800" kern="1200">
          <a:solidFill>
            <a:schemeClr val="tx1"/>
          </a:solidFill>
          <a:latin typeface="Arial" panose="020B0604020202020204" pitchFamily="34" charset="0"/>
          <a:ea typeface="+mn-ea"/>
          <a:cs typeface="Arial" panose="020B0604020202020204" pitchFamily="34" charset="0"/>
        </a:defRPr>
      </a:lvl2pPr>
      <a:lvl3pPr marL="812800" indent="-276225" algn="l" defTabSz="914400" rtl="0" eaLnBrk="1" latinLnBrk="0" hangingPunct="1">
        <a:lnSpc>
          <a:spcPct val="100000"/>
        </a:lnSpc>
        <a:spcBef>
          <a:spcPts val="500"/>
        </a:spcBef>
        <a:buFont typeface="Wingdings" panose="05000000000000000000" pitchFamily="2" charset="2"/>
        <a:buChar char="Ø"/>
        <a:defRPr sz="2600" kern="1200">
          <a:solidFill>
            <a:schemeClr val="tx1"/>
          </a:solidFill>
          <a:latin typeface="Arial" panose="020B0604020202020204" pitchFamily="34" charset="0"/>
          <a:ea typeface="+mn-ea"/>
          <a:cs typeface="Arial" panose="020B0604020202020204" pitchFamily="34" charset="0"/>
        </a:defRPr>
      </a:lvl3pPr>
      <a:lvl4pPr marL="1077913" indent="-273050" algn="l" defTabSz="914400" rtl="0" eaLnBrk="1" latinLnBrk="0" hangingPunct="1">
        <a:lnSpc>
          <a:spcPct val="100000"/>
        </a:lnSpc>
        <a:spcBef>
          <a:spcPts val="500"/>
        </a:spcBef>
        <a:buFont typeface="Wingdings" panose="05000000000000000000" pitchFamily="2" charset="2"/>
        <a:buChar char="ü"/>
        <a:defRPr sz="2400" kern="1200">
          <a:solidFill>
            <a:schemeClr val="tx1"/>
          </a:solidFill>
          <a:latin typeface="Arial" panose="020B0604020202020204" pitchFamily="34" charset="0"/>
          <a:ea typeface="+mn-ea"/>
          <a:cs typeface="Arial" panose="020B0604020202020204" pitchFamily="34" charset="0"/>
        </a:defRPr>
      </a:lvl4pPr>
      <a:lvl5pPr marL="1350963" indent="-273050" algn="l" defTabSz="914400" rtl="0" eaLnBrk="1" latinLnBrk="0" hangingPunct="1">
        <a:lnSpc>
          <a:spcPct val="100000"/>
        </a:lnSpc>
        <a:spcBef>
          <a:spcPts val="500"/>
        </a:spcBef>
        <a:buFont typeface="Wingdings" panose="05000000000000000000" pitchFamily="2" charset="2"/>
        <a:buChar char="§"/>
        <a:defRPr sz="2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5280" y="94746"/>
            <a:ext cx="10199370" cy="62215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35279" y="996287"/>
            <a:ext cx="11490959" cy="509507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6205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D03F384-D44C-4B31-BE6E-74DC3BDAF4E9}" type="datetimeFigureOut">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16/8/2024</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
        <p:nvSpPr>
          <p:cNvPr id="6" name="Slide Number Placeholder 5"/>
          <p:cNvSpPr>
            <a:spLocks noGrp="1"/>
          </p:cNvSpPr>
          <p:nvPr>
            <p:ph type="sldNum" sz="quarter" idx="4"/>
          </p:nvPr>
        </p:nvSpPr>
        <p:spPr>
          <a:xfrm>
            <a:off x="9083038"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2A73036-0915-4FC6-AC71-62124412D95E}"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3901263620"/>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Lst>
  <p:txStyles>
    <p:titleStyle>
      <a:lvl1pPr algn="l" defTabSz="914400" rtl="0" eaLnBrk="1" latinLnBrk="0" hangingPunct="1">
        <a:lnSpc>
          <a:spcPct val="100000"/>
        </a:lnSpc>
        <a:spcBef>
          <a:spcPct val="0"/>
        </a:spcBef>
        <a:buNone/>
        <a:defRPr sz="3200" b="1" kern="1200">
          <a:solidFill>
            <a:srgbClr val="0070C0"/>
          </a:solidFill>
          <a:latin typeface="Arial" panose="020B0604020202020204" pitchFamily="34" charset="0"/>
          <a:ea typeface="+mj-ea"/>
          <a:cs typeface="Arial" panose="020B0604020202020204" pitchFamily="34" charset="0"/>
        </a:defRPr>
      </a:lvl1pPr>
    </p:titleStyle>
    <p:bodyStyle>
      <a:lvl1pPr marL="261938" indent="-261938" algn="l" defTabSz="914400" rtl="0" eaLnBrk="1" latinLnBrk="0" hangingPunct="1">
        <a:lnSpc>
          <a:spcPct val="100000"/>
        </a:lnSpc>
        <a:spcBef>
          <a:spcPts val="1000"/>
        </a:spcBef>
        <a:buFont typeface="Arial" panose="020B0604020202020204" pitchFamily="34" charset="0"/>
        <a:buChar char="•"/>
        <a:defRPr sz="3000" kern="1200">
          <a:solidFill>
            <a:schemeClr val="tx1"/>
          </a:solidFill>
          <a:latin typeface="Arial" panose="020B0604020202020204" pitchFamily="34" charset="0"/>
          <a:ea typeface="+mn-ea"/>
          <a:cs typeface="Arial" panose="020B0604020202020204" pitchFamily="34" charset="0"/>
        </a:defRPr>
      </a:lvl1pPr>
      <a:lvl2pPr marL="536575" indent="-274638" algn="l" defTabSz="914400" rtl="0" eaLnBrk="1" latinLnBrk="0" hangingPunct="1">
        <a:lnSpc>
          <a:spcPct val="100000"/>
        </a:lnSpc>
        <a:spcBef>
          <a:spcPts val="500"/>
        </a:spcBef>
        <a:buFont typeface="Wingdings" panose="05000000000000000000" pitchFamily="2" charset="2"/>
        <a:buChar char="v"/>
        <a:defRPr sz="2800" kern="1200">
          <a:solidFill>
            <a:schemeClr val="tx1"/>
          </a:solidFill>
          <a:latin typeface="Arial" panose="020B0604020202020204" pitchFamily="34" charset="0"/>
          <a:ea typeface="+mn-ea"/>
          <a:cs typeface="Arial" panose="020B0604020202020204" pitchFamily="34" charset="0"/>
        </a:defRPr>
      </a:lvl2pPr>
      <a:lvl3pPr marL="812800" indent="-276225" algn="l" defTabSz="914400" rtl="0" eaLnBrk="1" latinLnBrk="0" hangingPunct="1">
        <a:lnSpc>
          <a:spcPct val="100000"/>
        </a:lnSpc>
        <a:spcBef>
          <a:spcPts val="500"/>
        </a:spcBef>
        <a:buFont typeface="Wingdings" panose="05000000000000000000" pitchFamily="2" charset="2"/>
        <a:buChar char="Ø"/>
        <a:defRPr sz="2600" kern="1200">
          <a:solidFill>
            <a:schemeClr val="tx1"/>
          </a:solidFill>
          <a:latin typeface="Arial" panose="020B0604020202020204" pitchFamily="34" charset="0"/>
          <a:ea typeface="+mn-ea"/>
          <a:cs typeface="Arial" panose="020B0604020202020204" pitchFamily="34" charset="0"/>
        </a:defRPr>
      </a:lvl3pPr>
      <a:lvl4pPr marL="1077913" indent="-273050" algn="l" defTabSz="914400" rtl="0" eaLnBrk="1" latinLnBrk="0" hangingPunct="1">
        <a:lnSpc>
          <a:spcPct val="100000"/>
        </a:lnSpc>
        <a:spcBef>
          <a:spcPts val="500"/>
        </a:spcBef>
        <a:buFont typeface="Wingdings" panose="05000000000000000000" pitchFamily="2" charset="2"/>
        <a:buChar char="ü"/>
        <a:defRPr sz="2400" kern="1200">
          <a:solidFill>
            <a:schemeClr val="tx1"/>
          </a:solidFill>
          <a:latin typeface="Arial" panose="020B0604020202020204" pitchFamily="34" charset="0"/>
          <a:ea typeface="+mn-ea"/>
          <a:cs typeface="Arial" panose="020B0604020202020204" pitchFamily="34" charset="0"/>
        </a:defRPr>
      </a:lvl4pPr>
      <a:lvl5pPr marL="1350963" indent="-273050" algn="l" defTabSz="914400" rtl="0" eaLnBrk="1" latinLnBrk="0" hangingPunct="1">
        <a:lnSpc>
          <a:spcPct val="100000"/>
        </a:lnSpc>
        <a:spcBef>
          <a:spcPts val="500"/>
        </a:spcBef>
        <a:buFont typeface="Wingdings" panose="05000000000000000000" pitchFamily="2" charset="2"/>
        <a:buChar char="§"/>
        <a:defRPr sz="2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5D757A-1601-45C1-B44B-FBEAD0390F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FADC91-EE06-4FE4-AF9D-1D291FFFEA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B03C0A-FBCE-4C1A-8E87-2FD9AAC1A5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9798E1B-59C6-4534-A1A4-632CB2A4769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16/8/2024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81344D0-5801-4B24-8ECB-69F3CCBD4C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A4AC960-3E6A-4256-B454-71735DD41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71289DB-40A3-4CBD-8B68-65C35E974D5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19429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4097" r:id="rId12"/>
    <p:sldLayoutId id="2147483914" r:id="rId13"/>
    <p:sldLayoutId id="214748391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9B4F42-2438-934F-A9EF-40D15B95BB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VN"/>
          </a:p>
        </p:txBody>
      </p:sp>
      <p:sp>
        <p:nvSpPr>
          <p:cNvPr id="3" name="Text Placeholder 2">
            <a:extLst>
              <a:ext uri="{FF2B5EF4-FFF2-40B4-BE49-F238E27FC236}">
                <a16:creationId xmlns:a16="http://schemas.microsoft.com/office/drawing/2014/main" id="{6D91B4AD-14DE-3047-804F-CC59B0BFA0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5FBCE2B9-F75D-D343-A16C-4872291E79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1FB5FDE-295F-1745-B49E-DE0829846ED5}" type="datetimeFigureOut">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08/16/2024</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329B439F-D31F-5D4E-8F9B-EE3BFD54C9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D31935F-AD34-D942-874F-AE61170574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AE3DECB-BD52-284A-A02B-A42401BC54D0}" type="slidenum">
              <a:rPr kumimoji="0" lang="en-V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V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7518075"/>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 id="2147483954" r:id="rId14"/>
    <p:sldLayoutId id="2147483955" r:id="rId15"/>
    <p:sldLayoutId id="2147483956" r:id="rId16"/>
    <p:sldLayoutId id="2147483957" r:id="rId17"/>
    <p:sldLayoutId id="2147483958" r:id="rId18"/>
    <p:sldLayoutId id="2147483959" r:id="rId19"/>
    <p:sldLayoutId id="214748396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E04109-BD31-4A72-9CED-1C109861D5E4}" type="datetimeFigureOut">
              <a:rPr lang="en-US" smtClean="0"/>
              <a:t>16/8/2024</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B19981-BD1F-4DDE-A02A-8529B828B3CD}" type="slidenum">
              <a:rPr lang="en-US" smtClean="0"/>
              <a:t>‹#›</a:t>
            </a:fld>
            <a:endParaRPr lang="en-US"/>
          </a:p>
        </p:txBody>
      </p:sp>
    </p:spTree>
    <p:extLst>
      <p:ext uri="{BB962C8B-B14F-4D97-AF65-F5344CB8AC3E}">
        <p14:creationId xmlns:p14="http://schemas.microsoft.com/office/powerpoint/2010/main" val="2583770837"/>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 id="2147483974" r:id="rId13"/>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3493B-E27E-4DC0-A41A-7E254FDDD4F9}"/>
              </a:ext>
            </a:extLst>
          </p:cNvPr>
          <p:cNvSpPr>
            <a:spLocks noGrp="1"/>
          </p:cNvSpPr>
          <p:nvPr>
            <p:ph type="title"/>
          </p:nvPr>
        </p:nvSpPr>
        <p:spPr>
          <a:xfrm>
            <a:off x="838200" y="365125"/>
            <a:ext cx="10515600" cy="1325563"/>
          </a:xfrm>
          <a:prstGeom prst="rect">
            <a:avLst/>
          </a:prstGeom>
        </p:spPr>
        <p:txBody>
          <a:bodyPr vert="horz" lIns="70994" tIns="35503" rIns="70994" bIns="35503"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619A8B-408B-4DCB-AC39-AC640BF8562E}"/>
              </a:ext>
            </a:extLst>
          </p:cNvPr>
          <p:cNvSpPr>
            <a:spLocks noGrp="1"/>
          </p:cNvSpPr>
          <p:nvPr>
            <p:ph type="body" idx="1"/>
          </p:nvPr>
        </p:nvSpPr>
        <p:spPr>
          <a:xfrm>
            <a:off x="838200" y="1825625"/>
            <a:ext cx="10515600" cy="4351339"/>
          </a:xfrm>
          <a:prstGeom prst="rect">
            <a:avLst/>
          </a:prstGeom>
        </p:spPr>
        <p:txBody>
          <a:bodyPr vert="horz" lIns="70994" tIns="35503" rIns="70994" bIns="35503"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4A87CC5-FBB1-4FE5-893F-7BD071C75E09}"/>
              </a:ext>
            </a:extLst>
          </p:cNvPr>
          <p:cNvSpPr>
            <a:spLocks noGrp="1"/>
          </p:cNvSpPr>
          <p:nvPr>
            <p:ph type="dt" sz="half" idx="2"/>
          </p:nvPr>
        </p:nvSpPr>
        <p:spPr>
          <a:xfrm>
            <a:off x="838200" y="6356488"/>
            <a:ext cx="2743200" cy="365125"/>
          </a:xfrm>
          <a:prstGeom prst="rect">
            <a:avLst/>
          </a:prstGeom>
        </p:spPr>
        <p:txBody>
          <a:bodyPr vert="horz" lIns="70994" tIns="35503" rIns="70994" bIns="35503" rtlCol="0" anchor="ctr"/>
          <a:lstStyle>
            <a:lvl1pPr algn="l">
              <a:defRPr sz="1080">
                <a:solidFill>
                  <a:schemeClr val="tx1">
                    <a:tint val="75000"/>
                  </a:schemeClr>
                </a:solidFill>
              </a:defRPr>
            </a:lvl1pPr>
          </a:lstStyle>
          <a:p>
            <a:pPr defTabSz="851996"/>
            <a:fld id="{1661375A-C223-44C8-917C-F7C3A1BCD50F}" type="datetimeFigureOut">
              <a:rPr lang="en-GB" smtClean="0">
                <a:solidFill>
                  <a:srgbClr val="282F39">
                    <a:tint val="75000"/>
                  </a:srgbClr>
                </a:solidFill>
              </a:rPr>
              <a:pPr defTabSz="851996"/>
              <a:t>16/08/2024</a:t>
            </a:fld>
            <a:endParaRPr lang="en-GB">
              <a:solidFill>
                <a:srgbClr val="282F39">
                  <a:tint val="75000"/>
                </a:srgbClr>
              </a:solidFill>
            </a:endParaRPr>
          </a:p>
        </p:txBody>
      </p:sp>
      <p:sp>
        <p:nvSpPr>
          <p:cNvPr id="5" name="Footer Placeholder 4">
            <a:extLst>
              <a:ext uri="{FF2B5EF4-FFF2-40B4-BE49-F238E27FC236}">
                <a16:creationId xmlns:a16="http://schemas.microsoft.com/office/drawing/2014/main" id="{068E1BCB-E2F2-4D1B-BCFC-521169C8EA83}"/>
              </a:ext>
            </a:extLst>
          </p:cNvPr>
          <p:cNvSpPr>
            <a:spLocks noGrp="1"/>
          </p:cNvSpPr>
          <p:nvPr>
            <p:ph type="ftr" sz="quarter" idx="3"/>
          </p:nvPr>
        </p:nvSpPr>
        <p:spPr>
          <a:xfrm>
            <a:off x="4038600" y="6356488"/>
            <a:ext cx="4114800" cy="365125"/>
          </a:xfrm>
          <a:prstGeom prst="rect">
            <a:avLst/>
          </a:prstGeom>
        </p:spPr>
        <p:txBody>
          <a:bodyPr vert="horz" lIns="70994" tIns="35503" rIns="70994" bIns="35503" rtlCol="0" anchor="ctr"/>
          <a:lstStyle>
            <a:lvl1pPr algn="ctr">
              <a:defRPr sz="1080">
                <a:solidFill>
                  <a:schemeClr val="tx1">
                    <a:tint val="75000"/>
                  </a:schemeClr>
                </a:solidFill>
              </a:defRPr>
            </a:lvl1pPr>
          </a:lstStyle>
          <a:p>
            <a:pPr defTabSz="851996"/>
            <a:endParaRPr lang="en-GB">
              <a:solidFill>
                <a:srgbClr val="282F39">
                  <a:tint val="75000"/>
                </a:srgbClr>
              </a:solidFill>
            </a:endParaRPr>
          </a:p>
        </p:txBody>
      </p:sp>
      <p:sp>
        <p:nvSpPr>
          <p:cNvPr id="6" name="Slide Number Placeholder 5">
            <a:extLst>
              <a:ext uri="{FF2B5EF4-FFF2-40B4-BE49-F238E27FC236}">
                <a16:creationId xmlns:a16="http://schemas.microsoft.com/office/drawing/2014/main" id="{E111173B-B48E-4DCF-8715-580539054913}"/>
              </a:ext>
            </a:extLst>
          </p:cNvPr>
          <p:cNvSpPr>
            <a:spLocks noGrp="1"/>
          </p:cNvSpPr>
          <p:nvPr>
            <p:ph type="sldNum" sz="quarter" idx="4"/>
          </p:nvPr>
        </p:nvSpPr>
        <p:spPr>
          <a:xfrm>
            <a:off x="8610600" y="6356488"/>
            <a:ext cx="2743200" cy="365125"/>
          </a:xfrm>
          <a:prstGeom prst="rect">
            <a:avLst/>
          </a:prstGeom>
        </p:spPr>
        <p:txBody>
          <a:bodyPr vert="horz" lIns="70994" tIns="35503" rIns="70994" bIns="35503" rtlCol="0" anchor="ctr"/>
          <a:lstStyle>
            <a:lvl1pPr algn="r">
              <a:defRPr sz="1080">
                <a:solidFill>
                  <a:schemeClr val="tx1">
                    <a:tint val="75000"/>
                  </a:schemeClr>
                </a:solidFill>
              </a:defRPr>
            </a:lvl1pPr>
          </a:lstStyle>
          <a:p>
            <a:pPr defTabSz="851996"/>
            <a:fld id="{6983841B-0DB4-4C99-B5E5-79625F01DBF7}" type="slidenum">
              <a:rPr lang="en-GB" smtClean="0">
                <a:solidFill>
                  <a:srgbClr val="282F39">
                    <a:tint val="75000"/>
                  </a:srgbClr>
                </a:solidFill>
              </a:rPr>
              <a:pPr defTabSz="851996"/>
              <a:t>‹#›</a:t>
            </a:fld>
            <a:endParaRPr lang="en-GB">
              <a:solidFill>
                <a:srgbClr val="282F39">
                  <a:tint val="75000"/>
                </a:srgbClr>
              </a:solidFill>
            </a:endParaRPr>
          </a:p>
        </p:txBody>
      </p:sp>
    </p:spTree>
    <p:extLst>
      <p:ext uri="{BB962C8B-B14F-4D97-AF65-F5344CB8AC3E}">
        <p14:creationId xmlns:p14="http://schemas.microsoft.com/office/powerpoint/2010/main" val="3013765852"/>
      </p:ext>
    </p:extLst>
  </p:cSld>
  <p:clrMap bg1="lt1" tx1="dk1" bg2="lt2" tx2="dk2" accent1="accent1" accent2="accent2" accent3="accent3" accent4="accent4" accent5="accent5" accent6="accent6" hlink="hlink" folHlink="folHlink"/>
  <p:sldLayoutIdLst>
    <p:sldLayoutId id="2147484054" r:id="rId1"/>
    <p:sldLayoutId id="2147484055" r:id="rId2"/>
    <p:sldLayoutId id="2147484056" r:id="rId3"/>
    <p:sldLayoutId id="2147484057" r:id="rId4"/>
    <p:sldLayoutId id="2147484058" r:id="rId5"/>
    <p:sldLayoutId id="2147484059" r:id="rId6"/>
    <p:sldLayoutId id="2147484060" r:id="rId7"/>
    <p:sldLayoutId id="2147484061" r:id="rId8"/>
    <p:sldLayoutId id="2147484062" r:id="rId9"/>
    <p:sldLayoutId id="2147484063" r:id="rId10"/>
    <p:sldLayoutId id="2147484064" r:id="rId11"/>
  </p:sldLayoutIdLst>
  <p:txStyles>
    <p:titleStyle>
      <a:lvl1pPr algn="l" defTabSz="851996" rtl="0" eaLnBrk="1" latinLnBrk="0" hangingPunct="1">
        <a:lnSpc>
          <a:spcPct val="90000"/>
        </a:lnSpc>
        <a:spcBef>
          <a:spcPct val="0"/>
        </a:spcBef>
        <a:buNone/>
        <a:defRPr sz="4080" kern="1200">
          <a:solidFill>
            <a:schemeClr val="tx1"/>
          </a:solidFill>
          <a:latin typeface="+mj-lt"/>
          <a:ea typeface="+mj-ea"/>
          <a:cs typeface="+mj-cs"/>
        </a:defRPr>
      </a:lvl1pPr>
    </p:titleStyle>
    <p:bodyStyle>
      <a:lvl1pPr marL="213012" indent="-213012" algn="l" defTabSz="851996" rtl="0" eaLnBrk="1" latinLnBrk="0" hangingPunct="1">
        <a:lnSpc>
          <a:spcPct val="90000"/>
        </a:lnSpc>
        <a:spcBef>
          <a:spcPts val="936"/>
        </a:spcBef>
        <a:buFont typeface="Arial" panose="020B0604020202020204" pitchFamily="34" charset="0"/>
        <a:buChar char="•"/>
        <a:defRPr sz="2640" kern="1200">
          <a:solidFill>
            <a:schemeClr val="tx1"/>
          </a:solidFill>
          <a:latin typeface="+mn-lt"/>
          <a:ea typeface="+mn-ea"/>
          <a:cs typeface="+mn-cs"/>
        </a:defRPr>
      </a:lvl1pPr>
      <a:lvl2pPr marL="639001" indent="-213012" algn="l" defTabSz="851996" rtl="0" eaLnBrk="1" latinLnBrk="0" hangingPunct="1">
        <a:lnSpc>
          <a:spcPct val="90000"/>
        </a:lnSpc>
        <a:spcBef>
          <a:spcPts val="468"/>
        </a:spcBef>
        <a:buFont typeface="Arial" panose="020B0604020202020204" pitchFamily="34" charset="0"/>
        <a:buChar char="•"/>
        <a:defRPr sz="2280" kern="1200">
          <a:solidFill>
            <a:schemeClr val="tx1"/>
          </a:solidFill>
          <a:latin typeface="+mn-lt"/>
          <a:ea typeface="+mn-ea"/>
          <a:cs typeface="+mn-cs"/>
        </a:defRPr>
      </a:lvl2pPr>
      <a:lvl3pPr marL="1064995" indent="-213012" algn="l" defTabSz="851996" rtl="0" eaLnBrk="1" latinLnBrk="0" hangingPunct="1">
        <a:lnSpc>
          <a:spcPct val="90000"/>
        </a:lnSpc>
        <a:spcBef>
          <a:spcPts val="468"/>
        </a:spcBef>
        <a:buFont typeface="Arial" panose="020B0604020202020204" pitchFamily="34" charset="0"/>
        <a:buChar char="•"/>
        <a:defRPr sz="1920" kern="1200">
          <a:solidFill>
            <a:schemeClr val="tx1"/>
          </a:solidFill>
          <a:latin typeface="+mn-lt"/>
          <a:ea typeface="+mn-ea"/>
          <a:cs typeface="+mn-cs"/>
        </a:defRPr>
      </a:lvl3pPr>
      <a:lvl4pPr marL="1490974" indent="-213012" algn="l" defTabSz="851996" rtl="0" eaLnBrk="1" latinLnBrk="0" hangingPunct="1">
        <a:lnSpc>
          <a:spcPct val="90000"/>
        </a:lnSpc>
        <a:spcBef>
          <a:spcPts val="468"/>
        </a:spcBef>
        <a:buFont typeface="Arial" panose="020B0604020202020204" pitchFamily="34" charset="0"/>
        <a:buChar char="•"/>
        <a:defRPr sz="1680" kern="1200">
          <a:solidFill>
            <a:schemeClr val="tx1"/>
          </a:solidFill>
          <a:latin typeface="+mn-lt"/>
          <a:ea typeface="+mn-ea"/>
          <a:cs typeface="+mn-cs"/>
        </a:defRPr>
      </a:lvl4pPr>
      <a:lvl5pPr marL="1916970" indent="-213012" algn="l" defTabSz="851996" rtl="0" eaLnBrk="1" latinLnBrk="0" hangingPunct="1">
        <a:lnSpc>
          <a:spcPct val="90000"/>
        </a:lnSpc>
        <a:spcBef>
          <a:spcPts val="468"/>
        </a:spcBef>
        <a:buFont typeface="Arial" panose="020B0604020202020204" pitchFamily="34" charset="0"/>
        <a:buChar char="•"/>
        <a:defRPr sz="1680" kern="1200">
          <a:solidFill>
            <a:schemeClr val="tx1"/>
          </a:solidFill>
          <a:latin typeface="+mn-lt"/>
          <a:ea typeface="+mn-ea"/>
          <a:cs typeface="+mn-cs"/>
        </a:defRPr>
      </a:lvl5pPr>
      <a:lvl6pPr marL="2342993" indent="-213012" algn="l" defTabSz="851996" rtl="0" eaLnBrk="1" latinLnBrk="0" hangingPunct="1">
        <a:lnSpc>
          <a:spcPct val="90000"/>
        </a:lnSpc>
        <a:spcBef>
          <a:spcPts val="468"/>
        </a:spcBef>
        <a:buFont typeface="Arial" panose="020B0604020202020204" pitchFamily="34" charset="0"/>
        <a:buChar char="•"/>
        <a:defRPr sz="1680" kern="1200">
          <a:solidFill>
            <a:schemeClr val="tx1"/>
          </a:solidFill>
          <a:latin typeface="+mn-lt"/>
          <a:ea typeface="+mn-ea"/>
          <a:cs typeface="+mn-cs"/>
        </a:defRPr>
      </a:lvl6pPr>
      <a:lvl7pPr marL="2768993" indent="-213012" algn="l" defTabSz="851996" rtl="0" eaLnBrk="1" latinLnBrk="0" hangingPunct="1">
        <a:lnSpc>
          <a:spcPct val="90000"/>
        </a:lnSpc>
        <a:spcBef>
          <a:spcPts val="468"/>
        </a:spcBef>
        <a:buFont typeface="Arial" panose="020B0604020202020204" pitchFamily="34" charset="0"/>
        <a:buChar char="•"/>
        <a:defRPr sz="1680" kern="1200">
          <a:solidFill>
            <a:schemeClr val="tx1"/>
          </a:solidFill>
          <a:latin typeface="+mn-lt"/>
          <a:ea typeface="+mn-ea"/>
          <a:cs typeface="+mn-cs"/>
        </a:defRPr>
      </a:lvl7pPr>
      <a:lvl8pPr marL="3194962" indent="-213012" algn="l" defTabSz="851996" rtl="0" eaLnBrk="1" latinLnBrk="0" hangingPunct="1">
        <a:lnSpc>
          <a:spcPct val="90000"/>
        </a:lnSpc>
        <a:spcBef>
          <a:spcPts val="468"/>
        </a:spcBef>
        <a:buFont typeface="Arial" panose="020B0604020202020204" pitchFamily="34" charset="0"/>
        <a:buChar char="•"/>
        <a:defRPr sz="1680" kern="1200">
          <a:solidFill>
            <a:schemeClr val="tx1"/>
          </a:solidFill>
          <a:latin typeface="+mn-lt"/>
          <a:ea typeface="+mn-ea"/>
          <a:cs typeface="+mn-cs"/>
        </a:defRPr>
      </a:lvl8pPr>
      <a:lvl9pPr marL="3620940" indent="-213012" algn="l" defTabSz="851996" rtl="0" eaLnBrk="1" latinLnBrk="0" hangingPunct="1">
        <a:lnSpc>
          <a:spcPct val="90000"/>
        </a:lnSpc>
        <a:spcBef>
          <a:spcPts val="468"/>
        </a:spcBef>
        <a:buFont typeface="Arial" panose="020B0604020202020204" pitchFamily="34" charset="0"/>
        <a:buChar char="•"/>
        <a:defRPr sz="1680" kern="1200">
          <a:solidFill>
            <a:schemeClr val="tx1"/>
          </a:solidFill>
          <a:latin typeface="+mn-lt"/>
          <a:ea typeface="+mn-ea"/>
          <a:cs typeface="+mn-cs"/>
        </a:defRPr>
      </a:lvl9pPr>
    </p:bodyStyle>
    <p:otherStyle>
      <a:defPPr>
        <a:defRPr lang="en-US"/>
      </a:defPPr>
      <a:lvl1pPr marL="0" algn="l" defTabSz="851996" rtl="0" eaLnBrk="1" latinLnBrk="0" hangingPunct="1">
        <a:defRPr sz="1680" kern="1200">
          <a:solidFill>
            <a:schemeClr val="tx1"/>
          </a:solidFill>
          <a:latin typeface="+mn-lt"/>
          <a:ea typeface="+mn-ea"/>
          <a:cs typeface="+mn-cs"/>
        </a:defRPr>
      </a:lvl1pPr>
      <a:lvl2pPr marL="426001" algn="l" defTabSz="851996" rtl="0" eaLnBrk="1" latinLnBrk="0" hangingPunct="1">
        <a:defRPr sz="1680" kern="1200">
          <a:solidFill>
            <a:schemeClr val="tx1"/>
          </a:solidFill>
          <a:latin typeface="+mn-lt"/>
          <a:ea typeface="+mn-ea"/>
          <a:cs typeface="+mn-cs"/>
        </a:defRPr>
      </a:lvl2pPr>
      <a:lvl3pPr marL="851996" algn="l" defTabSz="851996" rtl="0" eaLnBrk="1" latinLnBrk="0" hangingPunct="1">
        <a:defRPr sz="1680" kern="1200">
          <a:solidFill>
            <a:schemeClr val="tx1"/>
          </a:solidFill>
          <a:latin typeface="+mn-lt"/>
          <a:ea typeface="+mn-ea"/>
          <a:cs typeface="+mn-cs"/>
        </a:defRPr>
      </a:lvl3pPr>
      <a:lvl4pPr marL="1277995" algn="l" defTabSz="851996" rtl="0" eaLnBrk="1" latinLnBrk="0" hangingPunct="1">
        <a:defRPr sz="1680" kern="1200">
          <a:solidFill>
            <a:schemeClr val="tx1"/>
          </a:solidFill>
          <a:latin typeface="+mn-lt"/>
          <a:ea typeface="+mn-ea"/>
          <a:cs typeface="+mn-cs"/>
        </a:defRPr>
      </a:lvl4pPr>
      <a:lvl5pPr marL="1703965" algn="l" defTabSz="851996" rtl="0" eaLnBrk="1" latinLnBrk="0" hangingPunct="1">
        <a:defRPr sz="1680" kern="1200">
          <a:solidFill>
            <a:schemeClr val="tx1"/>
          </a:solidFill>
          <a:latin typeface="+mn-lt"/>
          <a:ea typeface="+mn-ea"/>
          <a:cs typeface="+mn-cs"/>
        </a:defRPr>
      </a:lvl5pPr>
      <a:lvl6pPr marL="2129981" algn="l" defTabSz="851996" rtl="0" eaLnBrk="1" latinLnBrk="0" hangingPunct="1">
        <a:defRPr sz="1680" kern="1200">
          <a:solidFill>
            <a:schemeClr val="tx1"/>
          </a:solidFill>
          <a:latin typeface="+mn-lt"/>
          <a:ea typeface="+mn-ea"/>
          <a:cs typeface="+mn-cs"/>
        </a:defRPr>
      </a:lvl6pPr>
      <a:lvl7pPr marL="2555993" algn="l" defTabSz="851996" rtl="0" eaLnBrk="1" latinLnBrk="0" hangingPunct="1">
        <a:defRPr sz="1680" kern="1200">
          <a:solidFill>
            <a:schemeClr val="tx1"/>
          </a:solidFill>
          <a:latin typeface="+mn-lt"/>
          <a:ea typeface="+mn-ea"/>
          <a:cs typeface="+mn-cs"/>
        </a:defRPr>
      </a:lvl7pPr>
      <a:lvl8pPr marL="2981975" algn="l" defTabSz="851996" rtl="0" eaLnBrk="1" latinLnBrk="0" hangingPunct="1">
        <a:defRPr sz="1680" kern="1200">
          <a:solidFill>
            <a:schemeClr val="tx1"/>
          </a:solidFill>
          <a:latin typeface="+mn-lt"/>
          <a:ea typeface="+mn-ea"/>
          <a:cs typeface="+mn-cs"/>
        </a:defRPr>
      </a:lvl8pPr>
      <a:lvl9pPr marL="3407948" algn="l" defTabSz="851996" rtl="0" eaLnBrk="1" latinLnBrk="0" hangingPunct="1">
        <a:defRPr sz="168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324EAF-83D2-436D-8D33-E8FA1230F15E}" type="datetimeFigureOut">
              <a:rPr lang="en-US" smtClean="0"/>
              <a:t>16/8/2024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70499F-1DFE-4C13-8D62-2A3915B9A0B8}" type="slidenum">
              <a:rPr lang="en-US" smtClean="0"/>
              <a:t>‹#›</a:t>
            </a:fld>
            <a:endParaRPr lang="en-US"/>
          </a:p>
        </p:txBody>
      </p:sp>
    </p:spTree>
    <p:extLst>
      <p:ext uri="{BB962C8B-B14F-4D97-AF65-F5344CB8AC3E}">
        <p14:creationId xmlns:p14="http://schemas.microsoft.com/office/powerpoint/2010/main" val="2095803744"/>
      </p:ext>
    </p:extLst>
  </p:cSld>
  <p:clrMap bg1="lt1" tx1="dk1" bg2="lt2" tx2="dk2" accent1="accent1" accent2="accent2" accent3="accent3" accent4="accent4" accent5="accent5" accent6="accent6" hlink="hlink" folHlink="folHlink"/>
  <p:sldLayoutIdLst>
    <p:sldLayoutId id="2147484106" r:id="rId1"/>
    <p:sldLayoutId id="2147484107" r:id="rId2"/>
    <p:sldLayoutId id="2147484108" r:id="rId3"/>
    <p:sldLayoutId id="2147484109" r:id="rId4"/>
    <p:sldLayoutId id="2147484110" r:id="rId5"/>
    <p:sldLayoutId id="2147484111" r:id="rId6"/>
    <p:sldLayoutId id="2147484112" r:id="rId7"/>
    <p:sldLayoutId id="2147484113" r:id="rId8"/>
    <p:sldLayoutId id="2147484114" r:id="rId9"/>
    <p:sldLayoutId id="2147484115" r:id="rId10"/>
    <p:sldLayoutId id="2147484116" r:id="rId11"/>
    <p:sldLayoutId id="2147484117" r:id="rId12"/>
    <p:sldLayoutId id="2147484118" r:id="rId13"/>
    <p:sldLayoutId id="214748411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16/8/2024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54484697"/>
      </p:ext>
    </p:extLst>
  </p:cSld>
  <p:clrMap bg1="lt1" tx1="dk1" bg2="lt2" tx2="dk2" accent1="accent1" accent2="accent2" accent3="accent3" accent4="accent4" accent5="accent5" accent6="accent6" hlink="hlink" folHlink="folHlink"/>
  <p:sldLayoutIdLst>
    <p:sldLayoutId id="2147484136" r:id="rId1"/>
    <p:sldLayoutId id="2147484137" r:id="rId2"/>
    <p:sldLayoutId id="2147484138" r:id="rId3"/>
    <p:sldLayoutId id="2147484139" r:id="rId4"/>
    <p:sldLayoutId id="2147484140" r:id="rId5"/>
    <p:sldLayoutId id="2147484141" r:id="rId6"/>
    <p:sldLayoutId id="2147484142" r:id="rId7"/>
    <p:sldLayoutId id="2147484143" r:id="rId8"/>
    <p:sldLayoutId id="2147484144" r:id="rId9"/>
    <p:sldLayoutId id="2147484145" r:id="rId10"/>
    <p:sldLayoutId id="2147484146"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DB0273-B27B-A14D-D19A-AC9C3E89C7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VN"/>
          </a:p>
        </p:txBody>
      </p:sp>
      <p:sp>
        <p:nvSpPr>
          <p:cNvPr id="3" name="Text Placeholder 2">
            <a:extLst>
              <a:ext uri="{FF2B5EF4-FFF2-40B4-BE49-F238E27FC236}">
                <a16:creationId xmlns:a16="http://schemas.microsoft.com/office/drawing/2014/main" id="{EAF2613D-4344-B784-93D8-F5E731F9C1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09BB085C-31CC-AF88-01DF-C8EC061467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324EAF-83D2-436D-8D33-E8FA1230F15E}" type="datetimeFigureOut">
              <a:rPr lang="en-US" smtClean="0"/>
              <a:t>16/8/2024</a:t>
            </a:fld>
            <a:endParaRPr lang="en-US"/>
          </a:p>
        </p:txBody>
      </p:sp>
      <p:sp>
        <p:nvSpPr>
          <p:cNvPr id="5" name="Footer Placeholder 4">
            <a:extLst>
              <a:ext uri="{FF2B5EF4-FFF2-40B4-BE49-F238E27FC236}">
                <a16:creationId xmlns:a16="http://schemas.microsoft.com/office/drawing/2014/main" id="{68024F1A-296D-46E6-1CB6-0762351BC4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3B3815-E692-35E6-5183-A95B0215A9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70499F-1DFE-4C13-8D62-2A3915B9A0B8}" type="slidenum">
              <a:rPr lang="en-US" smtClean="0"/>
              <a:t>‹#›</a:t>
            </a:fld>
            <a:endParaRPr lang="en-US"/>
          </a:p>
        </p:txBody>
      </p:sp>
    </p:spTree>
    <p:extLst>
      <p:ext uri="{BB962C8B-B14F-4D97-AF65-F5344CB8AC3E}">
        <p14:creationId xmlns:p14="http://schemas.microsoft.com/office/powerpoint/2010/main" val="3403425887"/>
      </p:ext>
    </p:extLst>
  </p:cSld>
  <p:clrMap bg1="lt1" tx1="dk1" bg2="lt2" tx2="dk2" accent1="accent1" accent2="accent2" accent3="accent3" accent4="accent4" accent5="accent5" accent6="accent6" hlink="hlink" folHlink="folHlink"/>
  <p:sldLayoutIdLst>
    <p:sldLayoutId id="2147484148" r:id="rId1"/>
    <p:sldLayoutId id="2147484149" r:id="rId2"/>
    <p:sldLayoutId id="2147484150" r:id="rId3"/>
    <p:sldLayoutId id="2147484151" r:id="rId4"/>
    <p:sldLayoutId id="2147484152" r:id="rId5"/>
    <p:sldLayoutId id="2147484153" r:id="rId6"/>
    <p:sldLayoutId id="2147484154" r:id="rId7"/>
    <p:sldLayoutId id="2147484155" r:id="rId8"/>
    <p:sldLayoutId id="2147484156" r:id="rId9"/>
    <p:sldLayoutId id="2147484157" r:id="rId10"/>
    <p:sldLayoutId id="2147484158" r:id="rId11"/>
    <p:sldLayoutId id="2147484159" r:id="rId12"/>
    <p:sldLayoutId id="2147484160" r:id="rId13"/>
    <p:sldLayoutId id="214748416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05.xml"/><Relationship Id="rId6" Type="http://schemas.openxmlformats.org/officeDocument/2006/relationships/image" Target="../media/image15.svg"/><Relationship Id="rId5" Type="http://schemas.openxmlformats.org/officeDocument/2006/relationships/image" Target="../media/image6.png"/><Relationship Id="rId4" Type="http://schemas.openxmlformats.org/officeDocument/2006/relationships/image" Target="../media/image13.sv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1.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6.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4.png"/><Relationship Id="rId1" Type="http://schemas.openxmlformats.org/officeDocument/2006/relationships/slideLayout" Target="../slideLayouts/slideLayout2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5.png"/><Relationship Id="rId1" Type="http://schemas.openxmlformats.org/officeDocument/2006/relationships/slideLayout" Target="../slideLayouts/slideLayout2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7.png"/><Relationship Id="rId1" Type="http://schemas.openxmlformats.org/officeDocument/2006/relationships/slideLayout" Target="../slideLayouts/slideLayout3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3.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1.png"/><Relationship Id="rId4"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3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33.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33.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33.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33.xml"/><Relationship Id="rId5" Type="http://schemas.openxmlformats.org/officeDocument/2006/relationships/image" Target="../media/image46.jpeg"/><Relationship Id="rId4" Type="http://schemas.openxmlformats.org/officeDocument/2006/relationships/image" Target="../media/image4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8.xml"/><Relationship Id="rId1" Type="http://schemas.openxmlformats.org/officeDocument/2006/relationships/slideLayout" Target="../slideLayouts/slideLayout74.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8" Type="http://schemas.openxmlformats.org/officeDocument/2006/relationships/image" Target="../media/image54.jpg"/><Relationship Id="rId3" Type="http://schemas.openxmlformats.org/officeDocument/2006/relationships/diagramLayout" Target="../diagrams/layout7.xml"/><Relationship Id="rId7" Type="http://schemas.openxmlformats.org/officeDocument/2006/relationships/image" Target="../media/image53.jpg"/><Relationship Id="rId2" Type="http://schemas.openxmlformats.org/officeDocument/2006/relationships/diagramData" Target="../diagrams/data7.xml"/><Relationship Id="rId1" Type="http://schemas.openxmlformats.org/officeDocument/2006/relationships/slideLayout" Target="../slideLayouts/slideLayout2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 Id="rId9" Type="http://schemas.openxmlformats.org/officeDocument/2006/relationships/image" Target="../media/image55.jpg"/></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8" Type="http://schemas.openxmlformats.org/officeDocument/2006/relationships/image" Target="../media/image58.jpg"/><Relationship Id="rId3" Type="http://schemas.openxmlformats.org/officeDocument/2006/relationships/diagramLayout" Target="../diagrams/layout8.xml"/><Relationship Id="rId7" Type="http://schemas.openxmlformats.org/officeDocument/2006/relationships/image" Target="../media/image57.jpg"/><Relationship Id="rId2" Type="http://schemas.openxmlformats.org/officeDocument/2006/relationships/diagramData" Target="../diagrams/data8.xml"/><Relationship Id="rId1" Type="http://schemas.openxmlformats.org/officeDocument/2006/relationships/slideLayout" Target="../slideLayouts/slideLayout28.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 Id="rId9" Type="http://schemas.openxmlformats.org/officeDocument/2006/relationships/image" Target="../media/image59.jpg"/></Relationships>
</file>

<file path=ppt/slides/_rels/slide3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2.xml"/><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4A98"/>
        </a:solidFill>
        <a:effectLst/>
      </p:bgPr>
    </p:bg>
    <p:spTree>
      <p:nvGrpSpPr>
        <p:cNvPr id="1" name=""/>
        <p:cNvGrpSpPr/>
        <p:nvPr/>
      </p:nvGrpSpPr>
      <p:grpSpPr>
        <a:xfrm>
          <a:off x="0" y="0"/>
          <a:ext cx="0" cy="0"/>
          <a:chOff x="0" y="0"/>
          <a:chExt cx="0" cy="0"/>
        </a:xfrm>
      </p:grpSpPr>
      <p:grpSp>
        <p:nvGrpSpPr>
          <p:cNvPr id="2" name="Group 2"/>
          <p:cNvGrpSpPr/>
          <p:nvPr/>
        </p:nvGrpSpPr>
        <p:grpSpPr>
          <a:xfrm>
            <a:off x="8028516" y="-2616200"/>
            <a:ext cx="10034285" cy="9831175"/>
            <a:chOff x="0" y="0"/>
            <a:chExt cx="20068571" cy="19662351"/>
          </a:xfrm>
        </p:grpSpPr>
        <p:pic>
          <p:nvPicPr>
            <p:cNvPr id="3" name="Picture 3"/>
            <p:cNvPicPr>
              <a:picLocks noChangeAspect="1"/>
            </p:cNvPicPr>
            <p:nvPr/>
          </p:nvPicPr>
          <p:blipFill>
            <a:blip r:embed="rId3">
              <a:alphaModFix amt="14000"/>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p:blipFill>
          <p:spPr>
            <a:xfrm>
              <a:off x="0" y="0"/>
              <a:ext cx="17410038" cy="18629418"/>
            </a:xfrm>
            <a:prstGeom prst="rect">
              <a:avLst/>
            </a:prstGeom>
          </p:spPr>
        </p:pic>
        <p:pic>
          <p:nvPicPr>
            <p:cNvPr id="4" name="Picture 4"/>
            <p:cNvPicPr>
              <a:picLocks noChangeAspect="1"/>
            </p:cNvPicPr>
            <p:nvPr/>
          </p:nvPicPr>
          <p:blipFill>
            <a:blip r:embed="rId3">
              <a:alphaModFix amt="14000"/>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p:blipFill>
          <p:spPr>
            <a:xfrm>
              <a:off x="2658533" y="1032933"/>
              <a:ext cx="17410038" cy="18629418"/>
            </a:xfrm>
            <a:prstGeom prst="rect">
              <a:avLst/>
            </a:prstGeom>
          </p:spPr>
        </p:pic>
      </p:grpSp>
      <p:grpSp>
        <p:nvGrpSpPr>
          <p:cNvPr id="5" name="Group 5"/>
          <p:cNvGrpSpPr/>
          <p:nvPr/>
        </p:nvGrpSpPr>
        <p:grpSpPr>
          <a:xfrm>
            <a:off x="0" y="5161901"/>
            <a:ext cx="12192000" cy="1696099"/>
            <a:chOff x="0" y="0"/>
            <a:chExt cx="2507534" cy="396348"/>
          </a:xfrm>
        </p:grpSpPr>
        <p:sp>
          <p:nvSpPr>
            <p:cNvPr id="6" name="Freeform 6"/>
            <p:cNvSpPr/>
            <p:nvPr/>
          </p:nvSpPr>
          <p:spPr>
            <a:xfrm>
              <a:off x="0" y="0"/>
              <a:ext cx="2507534" cy="396348"/>
            </a:xfrm>
            <a:custGeom>
              <a:avLst/>
              <a:gdLst/>
              <a:ahLst/>
              <a:cxnLst/>
              <a:rect l="l" t="t" r="r" b="b"/>
              <a:pathLst>
                <a:path w="2507534" h="396348">
                  <a:moveTo>
                    <a:pt x="0" y="0"/>
                  </a:moveTo>
                  <a:lnTo>
                    <a:pt x="2507534" y="0"/>
                  </a:lnTo>
                  <a:lnTo>
                    <a:pt x="2507534" y="396348"/>
                  </a:lnTo>
                  <a:lnTo>
                    <a:pt x="0" y="396348"/>
                  </a:lnTo>
                  <a:close/>
                </a:path>
              </a:pathLst>
            </a:custGeom>
            <a:solidFill>
              <a:srgbClr val="011C50"/>
            </a:solidFill>
          </p:spPr>
        </p:sp>
      </p:grpSp>
      <p:pic>
        <p:nvPicPr>
          <p:cNvPr id="8" name="Picture 8"/>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a:stretch>
            <a:fillRect/>
          </a:stretch>
        </p:blipFill>
        <p:spPr>
          <a:xfrm>
            <a:off x="484315" y="1098910"/>
            <a:ext cx="3888902" cy="1193962"/>
          </a:xfrm>
          <a:prstGeom prst="rect">
            <a:avLst/>
          </a:prstGeom>
        </p:spPr>
      </p:pic>
      <p:grpSp>
        <p:nvGrpSpPr>
          <p:cNvPr id="9" name="Group 9"/>
          <p:cNvGrpSpPr/>
          <p:nvPr/>
        </p:nvGrpSpPr>
        <p:grpSpPr>
          <a:xfrm>
            <a:off x="380998" y="2027164"/>
            <a:ext cx="11460867" cy="2328291"/>
            <a:chOff x="-130929" y="-9525"/>
            <a:chExt cx="14523667" cy="4656582"/>
          </a:xfrm>
        </p:grpSpPr>
        <p:sp>
          <p:nvSpPr>
            <p:cNvPr id="10" name="TextBox 10"/>
            <p:cNvSpPr txBox="1"/>
            <p:nvPr/>
          </p:nvSpPr>
          <p:spPr>
            <a:xfrm>
              <a:off x="0" y="-9525"/>
              <a:ext cx="14392738" cy="2130840"/>
            </a:xfrm>
            <a:prstGeom prst="rect">
              <a:avLst/>
            </a:prstGeom>
          </p:spPr>
          <p:txBody>
            <a:bodyPr lIns="0" tIns="0" rIns="0" bIns="0" rtlCol="0" anchor="t">
              <a:spAutoFit/>
            </a:bodyPr>
            <a:lstStyle/>
            <a:p>
              <a:pPr marL="0" marR="0" lvl="0" indent="0" algn="l" defTabSz="609630" rtl="0" eaLnBrk="1" fontAlgn="auto" latinLnBrk="0" hangingPunct="1">
                <a:lnSpc>
                  <a:spcPts val="9200"/>
                </a:lnSpc>
                <a:spcBef>
                  <a:spcPts val="0"/>
                </a:spcBef>
                <a:spcAft>
                  <a:spcPts val="0"/>
                </a:spcAft>
                <a:buClrTx/>
                <a:buSzTx/>
                <a:buFontTx/>
                <a:buNone/>
                <a:tabLst/>
                <a:defRPr/>
              </a:pPr>
              <a:endParaRPr kumimoji="0" lang="en-US" sz="5334" b="0" i="0" u="none" strike="noStrike" kern="1200" cap="none" spc="0" normalizeH="0" baseline="0" noProof="0" dirty="0">
                <a:ln>
                  <a:noFill/>
                </a:ln>
                <a:solidFill>
                  <a:srgbClr val="FFFFFF"/>
                </a:solidFill>
                <a:effectLst/>
                <a:uLnTx/>
                <a:uFillTx/>
                <a:latin typeface="Public Sans Bold"/>
                <a:ea typeface="+mn-ea"/>
                <a:cs typeface="+mn-cs"/>
              </a:endParaRPr>
            </a:p>
          </p:txBody>
        </p:sp>
        <p:sp>
          <p:nvSpPr>
            <p:cNvPr id="11" name="TextBox 11"/>
            <p:cNvSpPr txBox="1"/>
            <p:nvPr/>
          </p:nvSpPr>
          <p:spPr>
            <a:xfrm>
              <a:off x="-130929" y="1323071"/>
              <a:ext cx="11230910" cy="332398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chemeClr val="bg1"/>
                  </a:solidFill>
                  <a:effectLst/>
                  <a:uLnTx/>
                  <a:uFillTx/>
                  <a:latin typeface="Calibri"/>
                  <a:ea typeface="+mn-ea"/>
                  <a:cs typeface="+mn-cs"/>
                </a:rPr>
                <a:t>XÂY DỰNG TRƯỜNG HỌC AN TOÀN,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chemeClr val="bg1"/>
                  </a:solidFill>
                  <a:effectLst/>
                  <a:uLnTx/>
                  <a:uFillTx/>
                  <a:latin typeface="Calibri"/>
                  <a:ea typeface="+mn-ea"/>
                  <a:cs typeface="+mn-cs"/>
                </a:rPr>
                <a:t>PHÒNG CHỐNG BẠO LỰC HỌC ĐƯỜNG </a:t>
              </a:r>
              <a:endParaRPr kumimoji="0" lang="en-US" sz="3600" b="1" i="0" u="none" strike="noStrike" kern="1200" cap="none" spc="0" normalizeH="0" baseline="0" noProof="0" dirty="0">
                <a:ln>
                  <a:noFill/>
                </a:ln>
                <a:solidFill>
                  <a:schemeClr val="bg1"/>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smtClean="0">
                  <a:ln>
                    <a:noFill/>
                  </a:ln>
                  <a:solidFill>
                    <a:schemeClr val="bg1"/>
                  </a:solidFill>
                  <a:effectLst/>
                  <a:uLnTx/>
                  <a:uFillTx/>
                  <a:latin typeface="Calibri"/>
                  <a:ea typeface="+mn-ea"/>
                  <a:cs typeface="+mn-cs"/>
                </a:rPr>
                <a:t>TRƯỜNG TH&amp;THCS</a:t>
              </a:r>
              <a:r>
                <a:rPr kumimoji="0" lang="vi-VN" sz="3600" b="1" i="0" u="none" strike="noStrike" kern="1200" cap="none" spc="0" normalizeH="0" noProof="0" dirty="0" smtClean="0">
                  <a:ln>
                    <a:noFill/>
                  </a:ln>
                  <a:solidFill>
                    <a:schemeClr val="bg1"/>
                  </a:solidFill>
                  <a:effectLst/>
                  <a:uLnTx/>
                  <a:uFillTx/>
                  <a:latin typeface="Calibri"/>
                  <a:ea typeface="+mn-ea"/>
                  <a:cs typeface="+mn-cs"/>
                </a:rPr>
                <a:t> TRẦN QUÝ HAI</a:t>
              </a:r>
              <a:endParaRPr kumimoji="0" lang="en-US" sz="3600" b="1" i="0" u="none" strike="noStrike" kern="1200" cap="none" spc="0" normalizeH="0" baseline="0" noProof="0" dirty="0">
                <a:ln>
                  <a:noFill/>
                </a:ln>
                <a:solidFill>
                  <a:schemeClr val="bg1"/>
                </a:solidFill>
                <a:effectLst/>
                <a:uLnTx/>
                <a:uFillTx/>
                <a:latin typeface="Calibri"/>
                <a:ea typeface="+mn-ea"/>
                <a:cs typeface="+mn-cs"/>
              </a:endParaRPr>
            </a:p>
          </p:txBody>
        </p:sp>
      </p:grpSp>
      <p:sp>
        <p:nvSpPr>
          <p:cNvPr id="12" name="TextBox 12"/>
          <p:cNvSpPr txBox="1"/>
          <p:nvPr/>
        </p:nvSpPr>
        <p:spPr>
          <a:xfrm>
            <a:off x="380998" y="5562491"/>
            <a:ext cx="11838577" cy="436017"/>
          </a:xfrm>
          <a:prstGeom prst="rect">
            <a:avLst/>
          </a:prstGeom>
        </p:spPr>
        <p:txBody>
          <a:bodyPr wrap="square" lIns="0" tIns="0" rIns="0" bIns="0" rtlCol="0" anchor="t">
            <a:spAutoFit/>
          </a:bodyPr>
          <a:lstStyle/>
          <a:p>
            <a:pPr marL="0" marR="0" lvl="0" indent="0" algn="ctr" defTabSz="609630" rtl="0" eaLnBrk="1" fontAlgn="auto" latinLnBrk="0" hangingPunct="1">
              <a:lnSpc>
                <a:spcPts val="3360"/>
              </a:lnSpc>
              <a:spcBef>
                <a:spcPts val="0"/>
              </a:spcBef>
              <a:spcAft>
                <a:spcPts val="0"/>
              </a:spcAft>
              <a:buClrTx/>
              <a:buSzTx/>
              <a:buFontTx/>
              <a:buNone/>
              <a:tabLst/>
              <a:defRPr/>
            </a:pPr>
            <a:r>
              <a:rPr kumimoji="0" lang="vi-VN" sz="2133" b="1" i="0" u="none" strike="noStrike" kern="1200" normalizeH="0" baseline="0" noProof="0" dirty="0" smtClean="0">
                <a:ln w="22225">
                  <a:solidFill>
                    <a:schemeClr val="accent2"/>
                  </a:solidFill>
                  <a:prstDash val="solid"/>
                </a:ln>
                <a:solidFill>
                  <a:schemeClr val="accent2">
                    <a:lumMod val="40000"/>
                    <a:lumOff val="60000"/>
                  </a:schemeClr>
                </a:solidFill>
                <a:uLnTx/>
                <a:uFillTx/>
                <a:latin typeface="Public Sans Bold"/>
                <a:ea typeface="+mn-ea"/>
                <a:cs typeface="+mn-cs"/>
              </a:rPr>
              <a:t>GV BÁO</a:t>
            </a:r>
            <a:r>
              <a:rPr kumimoji="0" lang="vi-VN" sz="2133" b="1" i="0" u="none" strike="noStrike" kern="1200" normalizeH="0" noProof="0" dirty="0" smtClean="0">
                <a:ln w="22225">
                  <a:solidFill>
                    <a:schemeClr val="accent2"/>
                  </a:solidFill>
                  <a:prstDash val="solid"/>
                </a:ln>
                <a:solidFill>
                  <a:schemeClr val="accent2">
                    <a:lumMod val="40000"/>
                    <a:lumOff val="60000"/>
                  </a:schemeClr>
                </a:solidFill>
                <a:uLnTx/>
                <a:uFillTx/>
                <a:latin typeface="Public Sans Bold"/>
                <a:ea typeface="+mn-ea"/>
                <a:cs typeface="+mn-cs"/>
              </a:rPr>
              <a:t> CÁO</a:t>
            </a:r>
            <a:r>
              <a:rPr kumimoji="0" lang="vi-VN" sz="2133" b="1" i="0" u="none" strike="noStrike" kern="1200" normalizeH="0" baseline="0" noProof="0" dirty="0" smtClean="0">
                <a:ln w="22225">
                  <a:solidFill>
                    <a:schemeClr val="accent2"/>
                  </a:solidFill>
                  <a:prstDash val="solid"/>
                </a:ln>
                <a:solidFill>
                  <a:schemeClr val="accent2">
                    <a:lumMod val="40000"/>
                    <a:lumOff val="60000"/>
                  </a:schemeClr>
                </a:solidFill>
                <a:uLnTx/>
                <a:uFillTx/>
                <a:latin typeface="Public Sans Bold"/>
                <a:ea typeface="+mn-ea"/>
                <a:cs typeface="+mn-cs"/>
              </a:rPr>
              <a:t>:</a:t>
            </a:r>
            <a:r>
              <a:rPr kumimoji="0" lang="vi-VN" sz="2133" b="1" i="0" u="none" strike="noStrike" kern="1200" normalizeH="0" noProof="0" dirty="0" smtClean="0">
                <a:ln w="22225">
                  <a:solidFill>
                    <a:schemeClr val="accent2"/>
                  </a:solidFill>
                  <a:prstDash val="solid"/>
                </a:ln>
                <a:solidFill>
                  <a:schemeClr val="accent2">
                    <a:lumMod val="40000"/>
                    <a:lumOff val="60000"/>
                  </a:schemeClr>
                </a:solidFill>
                <a:uLnTx/>
                <a:uFillTx/>
                <a:latin typeface="Public Sans Bold"/>
                <a:ea typeface="+mn-ea"/>
                <a:cs typeface="+mn-cs"/>
              </a:rPr>
              <a:t> </a:t>
            </a:r>
            <a:r>
              <a:rPr kumimoji="0" lang="vi-VN" sz="2133" b="1" i="0" u="none" strike="noStrike" kern="1200" normalizeH="0" noProof="0" dirty="0" smtClean="0">
                <a:ln w="22225">
                  <a:solidFill>
                    <a:schemeClr val="accent2"/>
                  </a:solidFill>
                  <a:prstDash val="solid"/>
                </a:ln>
                <a:solidFill>
                  <a:schemeClr val="accent2">
                    <a:lumMod val="40000"/>
                    <a:lumOff val="60000"/>
                  </a:schemeClr>
                </a:solidFill>
                <a:uLnTx/>
                <a:uFillTx/>
                <a:latin typeface="Public Sans Bold"/>
                <a:ea typeface="+mn-ea"/>
                <a:cs typeface="+mn-cs"/>
              </a:rPr>
              <a:t>PHẠM TẮC</a:t>
            </a:r>
            <a:endParaRPr kumimoji="0" lang="en-US" sz="2133" b="1" i="0" u="none" strike="noStrike" kern="1200" normalizeH="0" baseline="0" noProof="0" dirty="0">
              <a:ln w="22225">
                <a:solidFill>
                  <a:schemeClr val="accent2"/>
                </a:solidFill>
                <a:prstDash val="solid"/>
              </a:ln>
              <a:solidFill>
                <a:schemeClr val="accent2">
                  <a:lumMod val="40000"/>
                  <a:lumOff val="60000"/>
                </a:schemeClr>
              </a:solidFill>
              <a:uLnTx/>
              <a:uFillTx/>
              <a:latin typeface="Public Sans Bold"/>
              <a:ea typeface="+mn-ea"/>
              <a:cs typeface="+mn-cs"/>
            </a:endParaRPr>
          </a:p>
        </p:txBody>
      </p:sp>
      <p:sp>
        <p:nvSpPr>
          <p:cNvPr id="16" name="Rectangle 15">
            <a:extLst>
              <a:ext uri="{FF2B5EF4-FFF2-40B4-BE49-F238E27FC236}">
                <a16:creationId xmlns:a16="http://schemas.microsoft.com/office/drawing/2014/main" id="{E51F3EC0-EA49-8C4B-A633-9B355102E91F}"/>
              </a:ext>
            </a:extLst>
          </p:cNvPr>
          <p:cNvSpPr/>
          <p:nvPr/>
        </p:nvSpPr>
        <p:spPr>
          <a:xfrm>
            <a:off x="1311199" y="1869642"/>
            <a:ext cx="7221407" cy="964367"/>
          </a:xfrm>
          <a:prstGeom prst="rect">
            <a:avLst/>
          </a:prstGeom>
        </p:spPr>
        <p:txBody>
          <a:bodyPr wrap="square">
            <a:spAutoFit/>
          </a:bodyPr>
          <a:lstStyle/>
          <a:p>
            <a:pPr marL="0" marR="0" lvl="0" indent="0" algn="l" defTabSz="609630" rtl="0" eaLnBrk="1" fontAlgn="auto" latinLnBrk="0" hangingPunct="1">
              <a:lnSpc>
                <a:spcPts val="3360"/>
              </a:lnSpc>
              <a:spcBef>
                <a:spcPts val="0"/>
              </a:spcBef>
              <a:spcAft>
                <a:spcPts val="0"/>
              </a:spcAft>
              <a:buClrTx/>
              <a:buSzTx/>
              <a:buFontTx/>
              <a:buNone/>
              <a:tabLst/>
              <a:defRPr/>
            </a:pPr>
            <a:r>
              <a:rPr kumimoji="0" lang="vi-VN" sz="3200" b="1" i="0" u="none" strike="noStrike" kern="1200" cap="none" spc="0" normalizeH="0" baseline="0" noProof="0" dirty="0" smtClean="0">
                <a:ln>
                  <a:noFill/>
                </a:ln>
                <a:solidFill>
                  <a:srgbClr val="FFC000"/>
                </a:solidFill>
                <a:effectLst/>
                <a:uLnTx/>
                <a:uFillTx/>
                <a:latin typeface="Public Sans Bold"/>
                <a:ea typeface="+mn-ea"/>
                <a:cs typeface="+mn-cs"/>
              </a:rPr>
              <a:t>    </a:t>
            </a:r>
            <a:r>
              <a:rPr kumimoji="0" lang="vi-VN" sz="3200" b="1" i="0" u="none" strike="noStrike" kern="1200" cap="none" spc="0" normalizeH="0" baseline="0" noProof="0" dirty="0" smtClean="0">
                <a:ln>
                  <a:noFill/>
                </a:ln>
                <a:solidFill>
                  <a:srgbClr val="FFC000"/>
                </a:solidFill>
                <a:effectLst/>
                <a:uLnTx/>
                <a:uFillTx/>
                <a:latin typeface="Public Sans Bold"/>
                <a:ea typeface="+mn-ea"/>
                <a:cs typeface="+mn-cs"/>
              </a:rPr>
              <a:t>               </a:t>
            </a:r>
            <a:r>
              <a:rPr kumimoji="0" lang="vi-VN" sz="4000" b="1" i="0" u="none" strike="noStrike" kern="1200" cap="none" spc="0" normalizeH="0" baseline="0" noProof="0" dirty="0" smtClean="0">
                <a:ln>
                  <a:noFill/>
                </a:ln>
                <a:solidFill>
                  <a:srgbClr val="FFC000"/>
                </a:solidFill>
                <a:effectLst/>
                <a:uLnTx/>
                <a:uFillTx/>
                <a:latin typeface="Public Sans Bold"/>
                <a:ea typeface="+mn-ea"/>
                <a:cs typeface="+mn-cs"/>
              </a:rPr>
              <a:t>BÁO</a:t>
            </a:r>
            <a:r>
              <a:rPr kumimoji="0" lang="vi-VN" sz="4000" b="1" i="0" u="none" strike="noStrike" kern="1200" cap="none" spc="0" normalizeH="0" noProof="0" dirty="0" smtClean="0">
                <a:ln>
                  <a:noFill/>
                </a:ln>
                <a:solidFill>
                  <a:srgbClr val="FFC000"/>
                </a:solidFill>
                <a:effectLst/>
                <a:uLnTx/>
                <a:uFillTx/>
                <a:latin typeface="Public Sans Bold"/>
                <a:ea typeface="+mn-ea"/>
                <a:cs typeface="+mn-cs"/>
              </a:rPr>
              <a:t> CÁO </a:t>
            </a:r>
          </a:p>
          <a:p>
            <a:pPr marL="0" marR="0" lvl="0" indent="0" algn="l" defTabSz="609630" rtl="0" eaLnBrk="1" fontAlgn="auto" latinLnBrk="0" hangingPunct="1">
              <a:lnSpc>
                <a:spcPts val="3360"/>
              </a:lnSpc>
              <a:spcBef>
                <a:spcPts val="0"/>
              </a:spcBef>
              <a:spcAft>
                <a:spcPts val="0"/>
              </a:spcAft>
              <a:buClrTx/>
              <a:buSzTx/>
              <a:buFontTx/>
              <a:buNone/>
              <a:tabLst/>
              <a:defRPr/>
            </a:pPr>
            <a:r>
              <a:rPr kumimoji="0" lang="vi-VN" sz="3700" b="1" i="0" u="none" strike="noStrike" kern="1200" cap="none" spc="0" normalizeH="0" baseline="0" noProof="0" dirty="0" smtClean="0">
                <a:ln>
                  <a:noFill/>
                </a:ln>
                <a:solidFill>
                  <a:srgbClr val="FFC000"/>
                </a:solidFill>
                <a:effectLst/>
                <a:uLnTx/>
                <a:uFillTx/>
                <a:latin typeface="Public Sans Bold"/>
                <a:ea typeface="+mn-ea"/>
                <a:cs typeface="+mn-cs"/>
              </a:rPr>
              <a:t>CHUYÊN</a:t>
            </a:r>
            <a:r>
              <a:rPr kumimoji="0" lang="vi-VN" sz="3700" b="1" i="0" u="none" strike="noStrike" kern="1200" cap="none" spc="0" normalizeH="0" noProof="0" dirty="0" smtClean="0">
                <a:ln>
                  <a:noFill/>
                </a:ln>
                <a:solidFill>
                  <a:srgbClr val="FFC000"/>
                </a:solidFill>
                <a:effectLst/>
                <a:uLnTx/>
                <a:uFillTx/>
                <a:latin typeface="Public Sans Bold"/>
                <a:ea typeface="+mn-ea"/>
                <a:cs typeface="+mn-cs"/>
              </a:rPr>
              <a:t> </a:t>
            </a:r>
            <a:r>
              <a:rPr kumimoji="0" lang="vi-VN" sz="3700" b="1" i="0" u="none" strike="noStrike" kern="1200" cap="none" spc="0" normalizeH="0" noProof="0" dirty="0" smtClean="0">
                <a:ln>
                  <a:noFill/>
                </a:ln>
                <a:solidFill>
                  <a:srgbClr val="FFC000"/>
                </a:solidFill>
                <a:effectLst/>
                <a:uLnTx/>
                <a:uFillTx/>
                <a:latin typeface="Public Sans Bold"/>
                <a:ea typeface="+mn-ea"/>
                <a:cs typeface="+mn-cs"/>
              </a:rPr>
              <a:t>ĐỀ TƯ VẤN TÂM LÝ</a:t>
            </a:r>
            <a:endParaRPr kumimoji="0" lang="en-US" sz="3700" b="1" i="0" u="none" strike="noStrike" kern="1200" cap="none" spc="0" normalizeH="0" baseline="0" noProof="0" dirty="0">
              <a:ln>
                <a:noFill/>
              </a:ln>
              <a:solidFill>
                <a:srgbClr val="FFC000"/>
              </a:solidFill>
              <a:effectLst/>
              <a:uLnTx/>
              <a:uFillTx/>
              <a:latin typeface="Public Sans Bold"/>
              <a:ea typeface="+mn-ea"/>
              <a:cs typeface="+mn-cs"/>
            </a:endParaRPr>
          </a:p>
        </p:txBody>
      </p:sp>
      <p:pic>
        <p:nvPicPr>
          <p:cNvPr id="19" name="Picture 18">
            <a:extLst>
              <a:ext uri="{FF2B5EF4-FFF2-40B4-BE49-F238E27FC236}">
                <a16:creationId xmlns:a16="http://schemas.microsoft.com/office/drawing/2014/main" id="{90837D74-9D3B-5DC1-887B-B0D11DB015C4}"/>
              </a:ext>
            </a:extLst>
          </p:cNvPr>
          <p:cNvPicPr>
            <a:picLocks noChangeAspect="1"/>
          </p:cNvPicPr>
          <p:nvPr/>
        </p:nvPicPr>
        <p:blipFill>
          <a:blip r:embed="rId7"/>
          <a:stretch>
            <a:fillRect/>
          </a:stretch>
        </p:blipFill>
        <p:spPr>
          <a:xfrm>
            <a:off x="9330206" y="118987"/>
            <a:ext cx="2869641" cy="504291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BD1AF0-9351-D9D7-4FDA-FCB21A855F69}"/>
              </a:ext>
            </a:extLst>
          </p:cNvPr>
          <p:cNvGrpSpPr/>
          <p:nvPr/>
        </p:nvGrpSpPr>
        <p:grpSpPr>
          <a:xfrm>
            <a:off x="0" y="0"/>
            <a:ext cx="12429395" cy="6990735"/>
            <a:chOff x="-97901" y="-1"/>
            <a:chExt cx="12429395" cy="6990735"/>
          </a:xfrm>
          <a:solidFill>
            <a:schemeClr val="bg1"/>
          </a:solidFill>
        </p:grpSpPr>
        <p:pic>
          <p:nvPicPr>
            <p:cNvPr id="3" name="Picture 2">
              <a:extLst>
                <a:ext uri="{FF2B5EF4-FFF2-40B4-BE49-F238E27FC236}">
                  <a16:creationId xmlns:a16="http://schemas.microsoft.com/office/drawing/2014/main" id="{98F96854-2BEE-983E-020F-97F45D03FABF}"/>
                </a:ext>
              </a:extLst>
            </p:cNvPr>
            <p:cNvPicPr>
              <a:picLocks noChangeAspect="1"/>
            </p:cNvPicPr>
            <p:nvPr/>
          </p:nvPicPr>
          <p:blipFill>
            <a:blip r:embed="rId2"/>
            <a:stretch>
              <a:fillRect/>
            </a:stretch>
          </p:blipFill>
          <p:spPr>
            <a:xfrm>
              <a:off x="-97901" y="-1"/>
              <a:ext cx="12429395" cy="6990735"/>
            </a:xfrm>
            <a:prstGeom prst="rect">
              <a:avLst/>
            </a:prstGeom>
            <a:solidFill>
              <a:schemeClr val="accent1"/>
            </a:solidFill>
          </p:spPr>
        </p:pic>
        <p:sp>
          <p:nvSpPr>
            <p:cNvPr id="4" name="Rounded Rectangle 1">
              <a:extLst>
                <a:ext uri="{FF2B5EF4-FFF2-40B4-BE49-F238E27FC236}">
                  <a16:creationId xmlns:a16="http://schemas.microsoft.com/office/drawing/2014/main" id="{CB5FC0FF-27D3-D128-38BD-4264BA58DD75}"/>
                </a:ext>
              </a:extLst>
            </p:cNvPr>
            <p:cNvSpPr/>
            <p:nvPr/>
          </p:nvSpPr>
          <p:spPr>
            <a:xfrm>
              <a:off x="1648880" y="363686"/>
              <a:ext cx="1157287" cy="371475"/>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libri" panose="020F0502020204030204"/>
                  <a:ea typeface="+mn-ea"/>
                  <a:cs typeface="+mn-cs"/>
                </a:rPr>
                <a:t>UED.UDN</a:t>
              </a:r>
            </a:p>
          </p:txBody>
        </p:sp>
        <p:sp>
          <p:nvSpPr>
            <p:cNvPr id="5" name="Rounded Rectangle 13">
              <a:extLst>
                <a:ext uri="{FF2B5EF4-FFF2-40B4-BE49-F238E27FC236}">
                  <a16:creationId xmlns:a16="http://schemas.microsoft.com/office/drawing/2014/main" id="{AC3ACBE0-E7C6-C580-CA75-6BAF87D21DAD}"/>
                </a:ext>
              </a:extLst>
            </p:cNvPr>
            <p:cNvSpPr/>
            <p:nvPr/>
          </p:nvSpPr>
          <p:spPr>
            <a:xfrm>
              <a:off x="3743199" y="1636261"/>
              <a:ext cx="1157287" cy="371475"/>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libri" panose="020F0502020204030204"/>
                  <a:ea typeface="+mn-ea"/>
                  <a:cs typeface="+mn-cs"/>
                </a:rPr>
                <a:t>UED.UDN</a:t>
              </a:r>
            </a:p>
          </p:txBody>
        </p:sp>
        <p:sp>
          <p:nvSpPr>
            <p:cNvPr id="6" name="Rounded Rectangle 14">
              <a:extLst>
                <a:ext uri="{FF2B5EF4-FFF2-40B4-BE49-F238E27FC236}">
                  <a16:creationId xmlns:a16="http://schemas.microsoft.com/office/drawing/2014/main" id="{5B642433-7362-5242-4FC2-B300F699032E}"/>
                </a:ext>
              </a:extLst>
            </p:cNvPr>
            <p:cNvSpPr/>
            <p:nvPr/>
          </p:nvSpPr>
          <p:spPr>
            <a:xfrm>
              <a:off x="5807004" y="343646"/>
              <a:ext cx="1157287" cy="371475"/>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libri" panose="020F0502020204030204"/>
                  <a:ea typeface="+mn-ea"/>
                  <a:cs typeface="+mn-cs"/>
                </a:rPr>
                <a:t>UED.UDN</a:t>
              </a:r>
            </a:p>
          </p:txBody>
        </p:sp>
        <p:sp>
          <p:nvSpPr>
            <p:cNvPr id="7" name="Rounded Rectangle 15">
              <a:extLst>
                <a:ext uri="{FF2B5EF4-FFF2-40B4-BE49-F238E27FC236}">
                  <a16:creationId xmlns:a16="http://schemas.microsoft.com/office/drawing/2014/main" id="{9483A3C6-5576-9E5E-757E-4435B44A1B35}"/>
                </a:ext>
              </a:extLst>
            </p:cNvPr>
            <p:cNvSpPr/>
            <p:nvPr/>
          </p:nvSpPr>
          <p:spPr>
            <a:xfrm>
              <a:off x="7769863" y="1598222"/>
              <a:ext cx="1157287" cy="371475"/>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libri" panose="020F0502020204030204"/>
                  <a:ea typeface="+mn-ea"/>
                  <a:cs typeface="+mn-cs"/>
                </a:rPr>
                <a:t>UED.UDN</a:t>
              </a:r>
            </a:p>
          </p:txBody>
        </p:sp>
        <p:sp>
          <p:nvSpPr>
            <p:cNvPr id="8" name="Rounded Rectangle 16">
              <a:extLst>
                <a:ext uri="{FF2B5EF4-FFF2-40B4-BE49-F238E27FC236}">
                  <a16:creationId xmlns:a16="http://schemas.microsoft.com/office/drawing/2014/main" id="{A288FA20-AD73-B32E-4422-32B239426104}"/>
                </a:ext>
              </a:extLst>
            </p:cNvPr>
            <p:cNvSpPr/>
            <p:nvPr/>
          </p:nvSpPr>
          <p:spPr>
            <a:xfrm>
              <a:off x="9791261" y="2762044"/>
              <a:ext cx="1157287" cy="371475"/>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libri" panose="020F0502020204030204"/>
                  <a:ea typeface="+mn-ea"/>
                  <a:cs typeface="+mn-cs"/>
                </a:rPr>
                <a:t>UED.UDN</a:t>
              </a:r>
            </a:p>
          </p:txBody>
        </p:sp>
        <p:sp>
          <p:nvSpPr>
            <p:cNvPr id="9" name="Rounded Rectangle 17">
              <a:extLst>
                <a:ext uri="{FF2B5EF4-FFF2-40B4-BE49-F238E27FC236}">
                  <a16:creationId xmlns:a16="http://schemas.microsoft.com/office/drawing/2014/main" id="{7096E9A2-9E9C-4794-5AC2-485952CAFC4C}"/>
                </a:ext>
              </a:extLst>
            </p:cNvPr>
            <p:cNvSpPr/>
            <p:nvPr/>
          </p:nvSpPr>
          <p:spPr>
            <a:xfrm>
              <a:off x="7853236" y="6346392"/>
              <a:ext cx="1157287" cy="371475"/>
            </a:xfrm>
            <a:prstGeom prst="roundRect">
              <a:avLst>
                <a:gd name="adj" fmla="val 0"/>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libri" panose="020F0502020204030204"/>
                  <a:ea typeface="+mn-ea"/>
                  <a:cs typeface="+mn-cs"/>
                </a:rPr>
                <a:t>UED.UDN</a:t>
              </a:r>
            </a:p>
          </p:txBody>
        </p:sp>
        <p:sp>
          <p:nvSpPr>
            <p:cNvPr id="10" name="Rounded Rectangle 18">
              <a:extLst>
                <a:ext uri="{FF2B5EF4-FFF2-40B4-BE49-F238E27FC236}">
                  <a16:creationId xmlns:a16="http://schemas.microsoft.com/office/drawing/2014/main" id="{62AC4944-6F19-CBA4-A11D-CBDDE7788FCA}"/>
                </a:ext>
              </a:extLst>
            </p:cNvPr>
            <p:cNvSpPr/>
            <p:nvPr/>
          </p:nvSpPr>
          <p:spPr>
            <a:xfrm>
              <a:off x="5783253" y="5103566"/>
              <a:ext cx="1157287" cy="371475"/>
            </a:xfrm>
            <a:prstGeom prst="roundRect">
              <a:avLst>
                <a:gd name="adj" fmla="val 0"/>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libri" panose="020F0502020204030204"/>
                  <a:ea typeface="+mn-ea"/>
                  <a:cs typeface="+mn-cs"/>
                </a:rPr>
                <a:t>UED.UDN</a:t>
              </a:r>
            </a:p>
          </p:txBody>
        </p:sp>
        <p:sp>
          <p:nvSpPr>
            <p:cNvPr id="11" name="Rounded Rectangle 19">
              <a:extLst>
                <a:ext uri="{FF2B5EF4-FFF2-40B4-BE49-F238E27FC236}">
                  <a16:creationId xmlns:a16="http://schemas.microsoft.com/office/drawing/2014/main" id="{C300F240-1291-4516-5B2C-ECD5D641EB93}"/>
                </a:ext>
              </a:extLst>
            </p:cNvPr>
            <p:cNvSpPr/>
            <p:nvPr/>
          </p:nvSpPr>
          <p:spPr>
            <a:xfrm>
              <a:off x="3788927" y="6304047"/>
              <a:ext cx="1157287" cy="371475"/>
            </a:xfrm>
            <a:prstGeom prst="roundRect">
              <a:avLst>
                <a:gd name="adj" fmla="val 0"/>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libri" panose="020F0502020204030204"/>
                  <a:ea typeface="+mn-ea"/>
                  <a:cs typeface="+mn-cs"/>
                </a:rPr>
                <a:t>UED.UDN</a:t>
              </a:r>
            </a:p>
          </p:txBody>
        </p:sp>
        <p:sp>
          <p:nvSpPr>
            <p:cNvPr id="12" name="Rounded Rectangle 20">
              <a:extLst>
                <a:ext uri="{FF2B5EF4-FFF2-40B4-BE49-F238E27FC236}">
                  <a16:creationId xmlns:a16="http://schemas.microsoft.com/office/drawing/2014/main" id="{8BE50967-2C15-C95E-B8B1-A991EB873001}"/>
                </a:ext>
              </a:extLst>
            </p:cNvPr>
            <p:cNvSpPr/>
            <p:nvPr/>
          </p:nvSpPr>
          <p:spPr>
            <a:xfrm>
              <a:off x="1785937" y="5127317"/>
              <a:ext cx="1157287" cy="371475"/>
            </a:xfrm>
            <a:prstGeom prst="roundRect">
              <a:avLst>
                <a:gd name="adj" fmla="val 0"/>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libri" panose="020F0502020204030204"/>
                  <a:ea typeface="+mn-ea"/>
                  <a:cs typeface="+mn-cs"/>
                </a:rPr>
                <a:t>UED.UDN</a:t>
              </a:r>
            </a:p>
          </p:txBody>
        </p:sp>
      </p:grpSp>
      <p:sp>
        <p:nvSpPr>
          <p:cNvPr id="13" name="Oval 12">
            <a:extLst>
              <a:ext uri="{FF2B5EF4-FFF2-40B4-BE49-F238E27FC236}">
                <a16:creationId xmlns:a16="http://schemas.microsoft.com/office/drawing/2014/main" id="{C9CE1B0A-8ADE-7354-9423-414CD7465F78}"/>
              </a:ext>
            </a:extLst>
          </p:cNvPr>
          <p:cNvSpPr/>
          <p:nvPr/>
        </p:nvSpPr>
        <p:spPr>
          <a:xfrm>
            <a:off x="5116285" y="3359150"/>
            <a:ext cx="2166257" cy="151258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735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5D37F4E-DDB4-456B-97E0-9937730A03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200E72-DF2B-1E52-2008-8D8C2FFE54F4}"/>
              </a:ext>
            </a:extLst>
          </p:cNvPr>
          <p:cNvSpPr>
            <a:spLocks noGrp="1"/>
          </p:cNvSpPr>
          <p:nvPr>
            <p:ph type="title"/>
          </p:nvPr>
        </p:nvSpPr>
        <p:spPr>
          <a:xfrm>
            <a:off x="572493" y="238539"/>
            <a:ext cx="11018520" cy="1434415"/>
          </a:xfrm>
        </p:spPr>
        <p:txBody>
          <a:bodyPr anchor="b">
            <a:normAutofit fontScale="90000"/>
          </a:bodyPr>
          <a:lstStyle/>
          <a:p>
            <a:r>
              <a:rPr lang="en-VN" sz="5000" b="1" dirty="0">
                <a:latin typeface="Arial" panose="020B0604020202020204" pitchFamily="34" charset="0"/>
                <a:cs typeface="Arial" panose="020B0604020202020204" pitchFamily="34" charset="0"/>
              </a:rPr>
              <a:t>YÊU CẦU CẦN ĐẠT CỦA </a:t>
            </a:r>
            <a:r>
              <a:rPr lang="vi-VN" sz="5000" b="1" dirty="0" smtClean="0">
                <a:latin typeface="Arial" panose="020B0604020202020204" pitchFamily="34" charset="0"/>
                <a:cs typeface="Arial" panose="020B0604020202020204" pitchFamily="34" charset="0"/>
              </a:rPr>
              <a:t>CHUYÊN ĐỀ</a:t>
            </a:r>
            <a:endParaRPr lang="en-VN" sz="5000" b="1" dirty="0">
              <a:latin typeface="Arial" panose="020B0604020202020204" pitchFamily="34" charset="0"/>
              <a:cs typeface="Arial" panose="020B0604020202020204" pitchFamily="34" charset="0"/>
            </a:endParaRPr>
          </a:p>
        </p:txBody>
      </p:sp>
      <p:sp>
        <p:nvSpPr>
          <p:cNvPr id="18" name="sketchy line">
            <a:extLst>
              <a:ext uri="{FF2B5EF4-FFF2-40B4-BE49-F238E27FC236}">
                <a16:creationId xmlns:a16="http://schemas.microsoft.com/office/drawing/2014/main" id="{B2DD41CD-8F47-4F56-AD12-4E2FF76969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C85226D-929D-E575-0683-3B94F2D27124}"/>
              </a:ext>
            </a:extLst>
          </p:cNvPr>
          <p:cNvSpPr>
            <a:spLocks noGrp="1"/>
          </p:cNvSpPr>
          <p:nvPr>
            <p:ph idx="1"/>
          </p:nvPr>
        </p:nvSpPr>
        <p:spPr>
          <a:xfrm>
            <a:off x="221674" y="2071316"/>
            <a:ext cx="8823188" cy="4119172"/>
          </a:xfrm>
        </p:spPr>
        <p:txBody>
          <a:bodyPr anchor="t">
            <a:noAutofit/>
          </a:bodyPr>
          <a:lstStyle/>
          <a:p>
            <a:pPr marL="0" indent="0" algn="just">
              <a:spcBef>
                <a:spcPts val="0"/>
              </a:spcBef>
              <a:spcAft>
                <a:spcPts val="600"/>
              </a:spcAft>
              <a:buNone/>
            </a:pPr>
            <a:r>
              <a:rPr lang="en-US" b="1" dirty="0">
                <a:latin typeface="Arial" panose="020B0604020202020204" pitchFamily="34" charset="0"/>
                <a:ea typeface="Roboto"/>
                <a:cs typeface="Arial" panose="020B0604020202020204" pitchFamily="34" charset="0"/>
                <a:sym typeface="Roboto"/>
              </a:rPr>
              <a:t>1. </a:t>
            </a:r>
            <a:r>
              <a:rPr lang="vi-VN" b="1" kern="1200" dirty="0">
                <a:latin typeface="+mn-lt"/>
                <a:ea typeface="Roboto"/>
                <a:cs typeface="Arial" panose="020B0604020202020204" pitchFamily="34" charset="0"/>
                <a:sym typeface="Roboto"/>
              </a:rPr>
              <a:t>Nắm được </a:t>
            </a:r>
            <a:r>
              <a:rPr lang="vi-VN" kern="1200" dirty="0">
                <a:latin typeface="+mn-lt"/>
                <a:ea typeface="Roboto"/>
                <a:cs typeface="Arial" panose="020B0604020202020204" pitchFamily="34" charset="0"/>
                <a:sym typeface="Roboto"/>
              </a:rPr>
              <a:t>các yêu cầu về xây dựng được trường học an toàn, phòng chống bạo lực học đường gắn với thực tiễn nhà trường và địa </a:t>
            </a:r>
            <a:r>
              <a:rPr lang="vi-VN" kern="1200" dirty="0" smtClean="0">
                <a:latin typeface="+mn-lt"/>
                <a:ea typeface="Roboto"/>
                <a:cs typeface="Arial" panose="020B0604020202020204" pitchFamily="34" charset="0"/>
                <a:sym typeface="Roboto"/>
              </a:rPr>
              <a:t>phương Tịnh châu</a:t>
            </a:r>
            <a:r>
              <a:rPr lang="en-US" kern="1200" dirty="0" smtClean="0">
                <a:latin typeface="+mn-lt"/>
                <a:ea typeface="Roboto"/>
                <a:cs typeface="Arial" panose="020B0604020202020204" pitchFamily="34" charset="0"/>
                <a:sym typeface="Roboto"/>
              </a:rPr>
              <a:t>.</a:t>
            </a:r>
            <a:endParaRPr lang="en-US" kern="1200" dirty="0">
              <a:latin typeface="+mn-lt"/>
              <a:ea typeface="Roboto"/>
              <a:cs typeface="Arial" panose="020B0604020202020204" pitchFamily="34" charset="0"/>
              <a:sym typeface="Roboto"/>
            </a:endParaRPr>
          </a:p>
          <a:p>
            <a:pPr marL="0" indent="0" algn="just">
              <a:spcBef>
                <a:spcPts val="0"/>
              </a:spcBef>
              <a:spcAft>
                <a:spcPts val="600"/>
              </a:spcAft>
              <a:buNone/>
            </a:pPr>
            <a:r>
              <a:rPr lang="vi-VN" b="1" dirty="0">
                <a:latin typeface="Arial" panose="020B0604020202020204" pitchFamily="34" charset="0"/>
                <a:ea typeface="Roboto"/>
                <a:cs typeface="Arial" panose="020B0604020202020204" pitchFamily="34" charset="0"/>
                <a:sym typeface="Roboto"/>
              </a:rPr>
              <a:t>2. </a:t>
            </a:r>
            <a:r>
              <a:rPr lang="vi-VN" b="1" kern="1200" dirty="0">
                <a:latin typeface="+mn-lt"/>
                <a:ea typeface="Roboto"/>
                <a:cs typeface="Arial" panose="020B0604020202020204" pitchFamily="34" charset="0"/>
                <a:sym typeface="Roboto"/>
              </a:rPr>
              <a:t>Xác định được </a:t>
            </a:r>
            <a:r>
              <a:rPr lang="vi-VN" kern="1200" dirty="0">
                <a:latin typeface="+mn-lt"/>
                <a:ea typeface="Roboto"/>
                <a:cs typeface="Arial" panose="020B0604020202020204" pitchFamily="34" charset="0"/>
                <a:sym typeface="Roboto"/>
              </a:rPr>
              <a:t>các dấu hiệu của bạo lực học đường, lạm dụng tình dục và các nguy cơ tiềm ẩn, hiện hữu về tình trạng mất an toàn, bạo lực học đường trong lớp học, nhà trường trên các trường hợp thực tế.</a:t>
            </a:r>
          </a:p>
          <a:p>
            <a:pPr marL="0" indent="0" algn="just">
              <a:spcBef>
                <a:spcPts val="0"/>
              </a:spcBef>
              <a:spcAft>
                <a:spcPts val="600"/>
              </a:spcAft>
              <a:buNone/>
            </a:pPr>
            <a:r>
              <a:rPr lang="en-US" b="1" dirty="0">
                <a:latin typeface="Arial" panose="020B0604020202020204" pitchFamily="34" charset="0"/>
                <a:ea typeface="Roboto"/>
                <a:cs typeface="Arial" panose="020B0604020202020204" pitchFamily="34" charset="0"/>
                <a:sym typeface="Roboto"/>
              </a:rPr>
              <a:t>3. T</a:t>
            </a:r>
            <a:r>
              <a:rPr lang="vi-VN" b="1" kern="1200" dirty="0">
                <a:latin typeface="+mn-lt"/>
                <a:ea typeface="Roboto"/>
                <a:cs typeface="Arial" panose="020B0604020202020204" pitchFamily="34" charset="0"/>
                <a:sym typeface="Roboto"/>
              </a:rPr>
              <a:t>ham gia xây dựng, thực hiện </a:t>
            </a:r>
            <a:r>
              <a:rPr lang="vi-VN" kern="1200" dirty="0">
                <a:latin typeface="+mn-lt"/>
                <a:ea typeface="Roboto"/>
                <a:cs typeface="Arial" panose="020B0604020202020204" pitchFamily="34" charset="0"/>
                <a:sym typeface="Roboto"/>
              </a:rPr>
              <a:t>được quy tắc ứng xử và an toàn học đường của lớp học, nhà trường</a:t>
            </a:r>
            <a:r>
              <a:rPr lang="en-US" kern="1200" dirty="0">
                <a:latin typeface="+mn-lt"/>
                <a:ea typeface="Roboto"/>
                <a:cs typeface="Arial" panose="020B0604020202020204" pitchFamily="34" charset="0"/>
                <a:sym typeface="Roboto"/>
              </a:rPr>
              <a:t>.</a:t>
            </a:r>
            <a:endParaRPr lang="vi-VN" kern="1200" dirty="0">
              <a:latin typeface="Arial" panose="020B0604020202020204" pitchFamily="34" charset="0"/>
              <a:ea typeface="Roboto"/>
              <a:cs typeface="Arial" panose="020B0604020202020204" pitchFamily="34" charset="0"/>
              <a:sym typeface="Roboto"/>
            </a:endParaRPr>
          </a:p>
        </p:txBody>
      </p:sp>
      <p:pic>
        <p:nvPicPr>
          <p:cNvPr id="4" name="Picture 3" descr="A group of people standing around a table with a computer and a dart in the center of a target&#10;&#10;Description automatically generated">
            <a:extLst>
              <a:ext uri="{FF2B5EF4-FFF2-40B4-BE49-F238E27FC236}">
                <a16:creationId xmlns:a16="http://schemas.microsoft.com/office/drawing/2014/main" id="{BE57A580-F6FF-7F1D-FA80-FFCAC4608472}"/>
              </a:ext>
            </a:extLst>
          </p:cNvPr>
          <p:cNvPicPr>
            <a:picLocks noChangeAspect="1"/>
          </p:cNvPicPr>
          <p:nvPr/>
        </p:nvPicPr>
        <p:blipFill rotWithShape="1">
          <a:blip r:embed="rId2"/>
          <a:srcRect l="23536" r="25879"/>
          <a:stretch/>
        </p:blipFill>
        <p:spPr>
          <a:xfrm>
            <a:off x="9044862" y="2093976"/>
            <a:ext cx="2500431" cy="4096512"/>
          </a:xfrm>
          <a:prstGeom prst="rect">
            <a:avLst/>
          </a:prstGeom>
        </p:spPr>
      </p:pic>
    </p:spTree>
    <p:extLst>
      <p:ext uri="{BB962C8B-B14F-4D97-AF65-F5344CB8AC3E}">
        <p14:creationId xmlns:p14="http://schemas.microsoft.com/office/powerpoint/2010/main" val="7184502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BC6133C-0615-4CE4-9132-37E609A9BD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ED277FB-86FE-1A3B-69AE-006AAE83DB1F}"/>
              </a:ext>
            </a:extLst>
          </p:cNvPr>
          <p:cNvSpPr>
            <a:spLocks noGrp="1"/>
          </p:cNvSpPr>
          <p:nvPr>
            <p:ph type="title"/>
          </p:nvPr>
        </p:nvSpPr>
        <p:spPr>
          <a:xfrm>
            <a:off x="645064" y="622967"/>
            <a:ext cx="4282983" cy="1200361"/>
          </a:xfrm>
        </p:spPr>
        <p:txBody>
          <a:bodyPr anchor="b">
            <a:normAutofit fontScale="90000"/>
          </a:bodyPr>
          <a:lstStyle/>
          <a:p>
            <a:r>
              <a:rPr lang="en-VN" sz="5400" dirty="0">
                <a:latin typeface="Baloo Da" panose="03080902040302020200" pitchFamily="66" charset="77"/>
                <a:cs typeface="Baloo Da" panose="03080902040302020200" pitchFamily="66" charset="77"/>
              </a:rPr>
              <a:t>TRÁI TIM &amp; GIỌT NƯỚC</a:t>
            </a:r>
          </a:p>
        </p:txBody>
      </p:sp>
      <p:sp>
        <p:nvSpPr>
          <p:cNvPr id="25" name="Rectangle 24">
            <a:extLst>
              <a:ext uri="{FF2B5EF4-FFF2-40B4-BE49-F238E27FC236}">
                <a16:creationId xmlns:a16="http://schemas.microsoft.com/office/drawing/2014/main" id="{169CC832-2974-4E8D-90ED-3E2941BA733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A6AADAF-7808-275C-3B66-5E89586CCE2F}"/>
              </a:ext>
            </a:extLst>
          </p:cNvPr>
          <p:cNvSpPr>
            <a:spLocks noGrp="1"/>
          </p:cNvSpPr>
          <p:nvPr>
            <p:ph idx="1"/>
          </p:nvPr>
        </p:nvSpPr>
        <p:spPr>
          <a:xfrm>
            <a:off x="221551" y="2031101"/>
            <a:ext cx="5001613" cy="3511943"/>
          </a:xfrm>
        </p:spPr>
        <p:txBody>
          <a:bodyPr anchor="ctr">
            <a:normAutofit fontScale="92500"/>
          </a:bodyPr>
          <a:lstStyle/>
          <a:p>
            <a:pPr>
              <a:lnSpc>
                <a:spcPct val="150000"/>
              </a:lnSpc>
              <a:buFontTx/>
              <a:buChar char="-"/>
            </a:pPr>
            <a:r>
              <a:rPr lang="vi-VN" sz="3200" b="0" i="0" dirty="0">
                <a:effectLst/>
                <a:latin typeface="Baloo Da" panose="03080902040302020200" pitchFamily="66" charset="77"/>
                <a:cs typeface="Baloo Da" panose="03080902040302020200" pitchFamily="66" charset="77"/>
              </a:rPr>
              <a:t>Trái tim: </a:t>
            </a:r>
            <a:r>
              <a:rPr lang="vi-VN" sz="3200" i="0" dirty="0">
                <a:effectLst/>
                <a:latin typeface="Baloo Da" panose="03080902040302020200" pitchFamily="66" charset="77"/>
                <a:cs typeface="Baloo Da" panose="03080902040302020200" pitchFamily="66" charset="77"/>
              </a:rPr>
              <a:t>Dấu hiệu của trường học an toàn</a:t>
            </a:r>
          </a:p>
          <a:p>
            <a:pPr>
              <a:lnSpc>
                <a:spcPct val="150000"/>
              </a:lnSpc>
              <a:buFontTx/>
              <a:buChar char="-"/>
            </a:pPr>
            <a:r>
              <a:rPr lang="vi-VN" sz="3200" dirty="0">
                <a:latin typeface="Baloo Da" panose="03080902040302020200" pitchFamily="66" charset="77"/>
                <a:cs typeface="Baloo Da" panose="03080902040302020200" pitchFamily="66" charset="77"/>
              </a:rPr>
              <a:t>Giọt nước: Dấu hiệu của trường học mất an toàn</a:t>
            </a:r>
            <a:endParaRPr lang="en-VN" sz="3200" dirty="0">
              <a:latin typeface="Baloo Da" panose="03080902040302020200" pitchFamily="66" charset="77"/>
              <a:cs typeface="Baloo Da" panose="03080902040302020200" pitchFamily="66" charset="77"/>
            </a:endParaRPr>
          </a:p>
        </p:txBody>
      </p:sp>
      <p:sp>
        <p:nvSpPr>
          <p:cNvPr id="27" name="Rectangle 26">
            <a:extLst>
              <a:ext uri="{FF2B5EF4-FFF2-40B4-BE49-F238E27FC236}">
                <a16:creationId xmlns:a16="http://schemas.microsoft.com/office/drawing/2014/main" id="{55222F96-971A-4F90-B841-6BAB416C7AC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08980754-6F4B-43C9-B9BE-127B6BED658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C1BBA94-3F40-40AA-8BB9-E69E25E537C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group of children holding a sign&#10;&#10;Description automatically generated with medium confidence">
            <a:extLst>
              <a:ext uri="{FF2B5EF4-FFF2-40B4-BE49-F238E27FC236}">
                <a16:creationId xmlns:a16="http://schemas.microsoft.com/office/drawing/2014/main" id="{4CFFBB3D-CE4B-5695-7DB7-34A5293E1EB9}"/>
              </a:ext>
            </a:extLst>
          </p:cNvPr>
          <p:cNvPicPr>
            <a:picLocks noChangeAspect="1"/>
          </p:cNvPicPr>
          <p:nvPr/>
        </p:nvPicPr>
        <p:blipFill>
          <a:blip r:embed="rId2"/>
          <a:stretch>
            <a:fillRect/>
          </a:stretch>
        </p:blipFill>
        <p:spPr>
          <a:xfrm>
            <a:off x="5987738" y="1422865"/>
            <a:ext cx="5628018" cy="3779399"/>
          </a:xfrm>
          <a:prstGeom prst="rect">
            <a:avLst/>
          </a:prstGeom>
        </p:spPr>
      </p:pic>
    </p:spTree>
    <p:extLst>
      <p:ext uri="{BB962C8B-B14F-4D97-AF65-F5344CB8AC3E}">
        <p14:creationId xmlns:p14="http://schemas.microsoft.com/office/powerpoint/2010/main" val="18676175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23">
            <a:extLst>
              <a:ext uri="{FF2B5EF4-FFF2-40B4-BE49-F238E27FC236}">
                <a16:creationId xmlns:a16="http://schemas.microsoft.com/office/drawing/2014/main" id="{A6D37EE4-EA1B-46EE-A54B-5233C63C969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DC6F3-8814-52AA-6266-0E6D3E7BB5C4}"/>
              </a:ext>
            </a:extLst>
          </p:cNvPr>
          <p:cNvSpPr>
            <a:spLocks noGrp="1"/>
          </p:cNvSpPr>
          <p:nvPr>
            <p:ph type="title"/>
          </p:nvPr>
        </p:nvSpPr>
        <p:spPr>
          <a:xfrm>
            <a:off x="572493" y="238539"/>
            <a:ext cx="11047013" cy="1434415"/>
          </a:xfrm>
        </p:spPr>
        <p:txBody>
          <a:bodyPr anchor="b">
            <a:normAutofit/>
          </a:bodyPr>
          <a:lstStyle/>
          <a:p>
            <a:pPr algn="ctr"/>
            <a:r>
              <a:rPr lang="en-VN" sz="4600" b="1" dirty="0">
                <a:latin typeface="Arial" panose="020B0604020202020204" pitchFamily="34" charset="0"/>
                <a:cs typeface="Arial" panose="020B0604020202020204" pitchFamily="34" charset="0"/>
              </a:rPr>
              <a:t>TRƯỜNG HỌC AN </a:t>
            </a:r>
            <a:r>
              <a:rPr lang="en-VN" sz="4600" b="1" dirty="0" smtClean="0">
                <a:latin typeface="Arial" panose="020B0604020202020204" pitchFamily="34" charset="0"/>
                <a:cs typeface="Arial" panose="020B0604020202020204" pitchFamily="34" charset="0"/>
              </a:rPr>
              <a:t>TOÀN</a:t>
            </a:r>
            <a:endParaRPr lang="en-VN" sz="4600" b="1" dirty="0">
              <a:latin typeface="Arial" panose="020B0604020202020204" pitchFamily="34" charset="0"/>
              <a:cs typeface="Arial" panose="020B0604020202020204" pitchFamily="34" charset="0"/>
            </a:endParaRPr>
          </a:p>
        </p:txBody>
      </p:sp>
      <p:sp>
        <p:nvSpPr>
          <p:cNvPr id="37" name="sketch line">
            <a:extLst>
              <a:ext uri="{FF2B5EF4-FFF2-40B4-BE49-F238E27FC236}">
                <a16:creationId xmlns:a16="http://schemas.microsoft.com/office/drawing/2014/main" id="{927D5270-6648-4CC1-8F78-48BE299CAC2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6B70675-06E7-F3AC-59C4-3D65655A0114}"/>
              </a:ext>
            </a:extLst>
          </p:cNvPr>
          <p:cNvPicPr>
            <a:picLocks noChangeAspect="1"/>
          </p:cNvPicPr>
          <p:nvPr/>
        </p:nvPicPr>
        <p:blipFill rotWithShape="1">
          <a:blip r:embed="rId2"/>
          <a:srcRect l="12027" r="10124"/>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F62942BA-4B31-1905-AC0D-E572FB09DDC4}"/>
              </a:ext>
            </a:extLst>
          </p:cNvPr>
          <p:cNvSpPr>
            <a:spLocks noGrp="1"/>
          </p:cNvSpPr>
          <p:nvPr>
            <p:ph idx="1"/>
          </p:nvPr>
        </p:nvSpPr>
        <p:spPr>
          <a:xfrm>
            <a:off x="4905955" y="2071316"/>
            <a:ext cx="6713552" cy="4768396"/>
          </a:xfrm>
        </p:spPr>
        <p:txBody>
          <a:bodyPr anchor="t">
            <a:normAutofit/>
          </a:bodyPr>
          <a:lstStyle/>
          <a:p>
            <a:pPr marL="0" indent="0" algn="just">
              <a:lnSpc>
                <a:spcPct val="150000"/>
              </a:lnSpc>
              <a:buNone/>
            </a:pPr>
            <a:r>
              <a:rPr lang="vi-VN" sz="2600" b="0" i="0" dirty="0">
                <a:effectLst/>
                <a:latin typeface="arial" panose="020B0604020202020204" pitchFamily="34" charset="0"/>
              </a:rPr>
              <a:t>Trường học an toàn, </a:t>
            </a:r>
            <a:r>
              <a:rPr lang="vi-VN" sz="2600" b="0" i="0" dirty="0" smtClean="0">
                <a:effectLst/>
                <a:latin typeface="arial" panose="020B0604020202020204" pitchFamily="34" charset="0"/>
              </a:rPr>
              <a:t>là </a:t>
            </a:r>
            <a:r>
              <a:rPr lang="vi-VN" sz="2600" b="0" i="0" dirty="0">
                <a:effectLst/>
                <a:latin typeface="arial" panose="020B0604020202020204" pitchFamily="34" charset="0"/>
              </a:rPr>
              <a:t>trường học mà ở đó người học, cán bộ quản lý, giáo viên, nhân viên và khách đến làm việc được bảo đảm an toàn về thể chất, tinh thần, không bị bạo lực học đường; được bảo vệ, đối xử công bằng, nhân ái và phát huy dân </a:t>
            </a:r>
            <a:r>
              <a:rPr lang="vi-VN" sz="2600" b="0" i="0" dirty="0" smtClean="0">
                <a:effectLst/>
                <a:latin typeface="arial" panose="020B0604020202020204" pitchFamily="34" charset="0"/>
              </a:rPr>
              <a:t>chủ. </a:t>
            </a:r>
            <a:r>
              <a:rPr lang="vi-VN" sz="2600" b="0" i="0" dirty="0">
                <a:effectLst/>
                <a:latin typeface="arial" panose="020B0604020202020204" pitchFamily="34" charset="0"/>
              </a:rPr>
              <a:t>(</a:t>
            </a:r>
            <a:r>
              <a:rPr lang="vi-VN" sz="1900" i="1" dirty="0">
                <a:effectLst/>
                <a:latin typeface="arial" panose="020B0604020202020204" pitchFamily="34" charset="0"/>
              </a:rPr>
              <a:t>Thông tư 18/2023/TT-BGDĐT hướng dẫn xây dựng trường học an toàn, phòng, chống tai nạn thương tích</a:t>
            </a:r>
            <a:r>
              <a:rPr lang="en-US" altLang="en-US" sz="2600" b="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7464423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F81F8D5-515A-45DC-B296-30AB11F2C1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0464369-70FA-42AF-948F-80664CA7BFE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F1C205-6466-9526-3FF0-6B1C04290CE2}"/>
              </a:ext>
            </a:extLst>
          </p:cNvPr>
          <p:cNvSpPr>
            <a:spLocks noGrp="1"/>
          </p:cNvSpPr>
          <p:nvPr>
            <p:ph type="title"/>
          </p:nvPr>
        </p:nvSpPr>
        <p:spPr>
          <a:xfrm>
            <a:off x="581646" y="349664"/>
            <a:ext cx="6304617" cy="1638377"/>
          </a:xfrm>
        </p:spPr>
        <p:txBody>
          <a:bodyPr anchor="b">
            <a:normAutofit/>
          </a:bodyPr>
          <a:lstStyle/>
          <a:p>
            <a:pPr algn="ctr"/>
            <a:r>
              <a:rPr lang="en-VN" sz="4800" dirty="0"/>
              <a:t>TIÊU CHÍ TRƯỜNG HỌC AN TOÀN</a:t>
            </a:r>
          </a:p>
        </p:txBody>
      </p:sp>
      <p:sp>
        <p:nvSpPr>
          <p:cNvPr id="3" name="Content Placeholder 2">
            <a:extLst>
              <a:ext uri="{FF2B5EF4-FFF2-40B4-BE49-F238E27FC236}">
                <a16:creationId xmlns:a16="http://schemas.microsoft.com/office/drawing/2014/main" id="{0F15A3CD-755D-E996-B07A-64076DDF9529}"/>
              </a:ext>
            </a:extLst>
          </p:cNvPr>
          <p:cNvSpPr>
            <a:spLocks noGrp="1"/>
          </p:cNvSpPr>
          <p:nvPr>
            <p:ph idx="1"/>
          </p:nvPr>
        </p:nvSpPr>
        <p:spPr>
          <a:xfrm>
            <a:off x="1" y="2620641"/>
            <a:ext cx="7118140" cy="3023702"/>
          </a:xfrm>
        </p:spPr>
        <p:txBody>
          <a:bodyPr anchor="ctr">
            <a:noAutofit/>
          </a:bodyPr>
          <a:lstStyle/>
          <a:p>
            <a:pPr marL="0" indent="0" eaLnBrk="1" hangingPunct="1">
              <a:lnSpc>
                <a:spcPct val="100000"/>
              </a:lnSpc>
              <a:buNone/>
            </a:pPr>
            <a:r>
              <a:rPr lang="en-US" altLang="en-US" sz="1800" b="1" dirty="0">
                <a:latin typeface="Arial" panose="020B0604020202020204" pitchFamily="34" charset="0"/>
                <a:cs typeface="Arial" panose="020B0604020202020204" pitchFamily="34" charset="0"/>
              </a:rPr>
              <a:t>1. </a:t>
            </a:r>
            <a:r>
              <a:rPr lang="en-US" altLang="en-US" sz="1800" b="1" dirty="0" err="1">
                <a:latin typeface="Arial" panose="020B0604020202020204" pitchFamily="34" charset="0"/>
                <a:cs typeface="Arial" panose="020B0604020202020204" pitchFamily="34" charset="0"/>
              </a:rPr>
              <a:t>Trường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học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được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phòng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tránh</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nguy</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cơ</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ngã</a:t>
            </a:r>
            <a:endParaRPr lang="en-US" altLang="en-US" sz="1800" b="1" dirty="0">
              <a:latin typeface="Arial" panose="020B0604020202020204" pitchFamily="34" charset="0"/>
              <a:cs typeface="Arial" panose="020B0604020202020204" pitchFamily="34" charset="0"/>
            </a:endParaRPr>
          </a:p>
          <a:p>
            <a:pPr marL="0" indent="0" eaLnBrk="1" hangingPunct="1">
              <a:lnSpc>
                <a:spcPct val="100000"/>
              </a:lnSpc>
              <a:buNone/>
            </a:pPr>
            <a:r>
              <a:rPr lang="en-US" altLang="en-US" sz="1800" b="1" dirty="0">
                <a:latin typeface="Arial" panose="020B0604020202020204" pitchFamily="34" charset="0"/>
                <a:cs typeface="Arial" panose="020B0604020202020204" pitchFamily="34" charset="0"/>
              </a:rPr>
              <a:t>2. </a:t>
            </a:r>
            <a:r>
              <a:rPr lang="en-US" altLang="en-US" sz="1800" b="1" dirty="0" err="1">
                <a:latin typeface="Arial" panose="020B0604020202020204" pitchFamily="34" charset="0"/>
                <a:cs typeface="Arial" panose="020B0604020202020204" pitchFamily="34" charset="0"/>
              </a:rPr>
              <a:t>Trường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học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được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phòng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tránh</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nguy</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cơ</a:t>
            </a:r>
            <a:r>
              <a:rPr lang="en-US" altLang="en-US" sz="1800" b="1" dirty="0">
                <a:latin typeface="Arial" panose="020B0604020202020204" pitchFamily="34" charset="0"/>
                <a:cs typeface="Arial" panose="020B0604020202020204" pitchFamily="34" charset="0"/>
              </a:rPr>
              <a:t> tai </a:t>
            </a:r>
            <a:r>
              <a:rPr lang="en-US" altLang="en-US" sz="1800" b="1" dirty="0" err="1">
                <a:latin typeface="Arial" panose="020B0604020202020204" pitchFamily="34" charset="0"/>
                <a:cs typeface="Arial" panose="020B0604020202020204" pitchFamily="34" charset="0"/>
              </a:rPr>
              <a:t>nạn</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giao</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thông</a:t>
            </a:r>
            <a:endParaRPr lang="en-US" altLang="en-US" sz="1800" b="1" dirty="0">
              <a:latin typeface="Arial" panose="020B0604020202020204" pitchFamily="34" charset="0"/>
              <a:cs typeface="Arial" panose="020B0604020202020204" pitchFamily="34" charset="0"/>
            </a:endParaRPr>
          </a:p>
          <a:p>
            <a:pPr marL="0" indent="0" eaLnBrk="1" hangingPunct="1">
              <a:lnSpc>
                <a:spcPct val="100000"/>
              </a:lnSpc>
              <a:buNone/>
            </a:pPr>
            <a:r>
              <a:rPr lang="en-US" altLang="en-US" sz="1800" b="1" dirty="0">
                <a:latin typeface="Arial" panose="020B0604020202020204" pitchFamily="34" charset="0"/>
                <a:cs typeface="Arial" panose="020B0604020202020204" pitchFamily="34" charset="0"/>
              </a:rPr>
              <a:t>3. </a:t>
            </a:r>
            <a:r>
              <a:rPr lang="en-US" altLang="en-US" sz="1800" b="1" dirty="0" err="1">
                <a:latin typeface="Arial" panose="020B0604020202020204" pitchFamily="34" charset="0"/>
                <a:cs typeface="Arial" panose="020B0604020202020204" pitchFamily="34" charset="0"/>
              </a:rPr>
              <a:t>Trường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học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được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phòng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tránh</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nguy</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cơ</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đuối</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nước</a:t>
            </a:r>
            <a:endParaRPr lang="en-US" altLang="en-US" sz="1800" b="1" dirty="0">
              <a:latin typeface="Arial" panose="020B0604020202020204" pitchFamily="34" charset="0"/>
              <a:cs typeface="Arial" panose="020B0604020202020204" pitchFamily="34" charset="0"/>
            </a:endParaRPr>
          </a:p>
          <a:p>
            <a:pPr marL="0" indent="0" eaLnBrk="1" hangingPunct="1">
              <a:lnSpc>
                <a:spcPct val="100000"/>
              </a:lnSpc>
              <a:buNone/>
            </a:pPr>
            <a:r>
              <a:rPr lang="en-US" altLang="en-US" sz="1800" b="1" dirty="0">
                <a:latin typeface="Arial" panose="020B0604020202020204" pitchFamily="34" charset="0"/>
                <a:cs typeface="Arial" panose="020B0604020202020204" pitchFamily="34" charset="0"/>
              </a:rPr>
              <a:t>4. </a:t>
            </a:r>
            <a:r>
              <a:rPr lang="en-US" altLang="en-US" sz="1800" b="1" dirty="0" err="1">
                <a:latin typeface="Arial" panose="020B0604020202020204" pitchFamily="34" charset="0"/>
                <a:cs typeface="Arial" panose="020B0604020202020204" pitchFamily="34" charset="0"/>
              </a:rPr>
              <a:t>Trường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học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được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phòng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tránh</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nguy</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cơ</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ngộ</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độc</a:t>
            </a:r>
            <a:endParaRPr lang="en-US" altLang="en-US" sz="1800" b="1" dirty="0">
              <a:latin typeface="Arial" panose="020B0604020202020204" pitchFamily="34" charset="0"/>
              <a:cs typeface="Arial" panose="020B0604020202020204" pitchFamily="34" charset="0"/>
            </a:endParaRPr>
          </a:p>
          <a:p>
            <a:pPr marL="0" indent="0" eaLnBrk="1" hangingPunct="1">
              <a:lnSpc>
                <a:spcPct val="100000"/>
              </a:lnSpc>
              <a:buNone/>
            </a:pPr>
            <a:r>
              <a:rPr lang="en-US" altLang="en-US" sz="1800" b="1" dirty="0">
                <a:latin typeface="Arial" panose="020B0604020202020204" pitchFamily="34" charset="0"/>
                <a:cs typeface="Arial" panose="020B0604020202020204" pitchFamily="34" charset="0"/>
              </a:rPr>
              <a:t>5. </a:t>
            </a:r>
            <a:r>
              <a:rPr lang="en-US" altLang="en-US" sz="1800" b="1" dirty="0" err="1">
                <a:latin typeface="Arial" panose="020B0604020202020204" pitchFamily="34" charset="0"/>
                <a:cs typeface="Arial" panose="020B0604020202020204" pitchFamily="34" charset="0"/>
              </a:rPr>
              <a:t>Trường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học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được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phòng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tránh</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nguy</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cơ</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bỏng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cháy</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nổ</a:t>
            </a:r>
            <a:endParaRPr lang="en-US" altLang="en-US" sz="1800" b="1" dirty="0">
              <a:latin typeface="Arial" panose="020B0604020202020204" pitchFamily="34" charset="0"/>
              <a:cs typeface="Arial" panose="020B0604020202020204" pitchFamily="34" charset="0"/>
            </a:endParaRPr>
          </a:p>
          <a:p>
            <a:pPr marL="0" indent="0" eaLnBrk="1" hangingPunct="1">
              <a:lnSpc>
                <a:spcPct val="100000"/>
              </a:lnSpc>
              <a:buNone/>
            </a:pPr>
            <a:r>
              <a:rPr lang="en-US" altLang="en-US" sz="1800" b="1" dirty="0">
                <a:latin typeface="Arial" panose="020B0604020202020204" pitchFamily="34" charset="0"/>
                <a:cs typeface="Arial" panose="020B0604020202020204" pitchFamily="34" charset="0"/>
              </a:rPr>
              <a:t>6. </a:t>
            </a:r>
            <a:r>
              <a:rPr lang="en-US" altLang="en-US" sz="1800" b="1" dirty="0" err="1">
                <a:latin typeface="Arial" panose="020B0604020202020204" pitchFamily="34" charset="0"/>
                <a:cs typeface="Arial" panose="020B0604020202020204" pitchFamily="34" charset="0"/>
              </a:rPr>
              <a:t>Trường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học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được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phòng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chống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bắt</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nạt</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bạo</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lực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học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đường</a:t>
            </a:r>
            <a:endParaRPr lang="en-US" altLang="en-US" sz="1800" b="1" dirty="0">
              <a:latin typeface="Arial" panose="020B0604020202020204" pitchFamily="34" charset="0"/>
              <a:cs typeface="Arial" panose="020B0604020202020204" pitchFamily="34" charset="0"/>
            </a:endParaRPr>
          </a:p>
          <a:p>
            <a:pPr marL="0" indent="0" eaLnBrk="1" hangingPunct="1">
              <a:lnSpc>
                <a:spcPct val="100000"/>
              </a:lnSpc>
              <a:buNone/>
            </a:pPr>
            <a:r>
              <a:rPr lang="en-US" altLang="en-US" sz="1800" b="1" dirty="0">
                <a:latin typeface="Arial" panose="020B0604020202020204" pitchFamily="34" charset="0"/>
                <a:cs typeface="Arial" panose="020B0604020202020204" pitchFamily="34" charset="0"/>
              </a:rPr>
              <a:t>7. </a:t>
            </a:r>
            <a:r>
              <a:rPr lang="en-US" altLang="en-US" sz="1800" b="1" dirty="0" err="1">
                <a:latin typeface="Arial" panose="020B0604020202020204" pitchFamily="34" charset="0"/>
                <a:cs typeface="Arial" panose="020B0604020202020204" pitchFamily="34" charset="0"/>
              </a:rPr>
              <a:t>Trường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học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được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phòng</a:t>
            </a:r>
            <a:r>
              <a:rPr lang="en-US" alt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ngừa</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nguy</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cơ</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xao</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nhãng</a:t>
            </a:r>
            <a:r>
              <a:rPr lang="en-US" sz="1800" b="1" dirty="0">
                <a:latin typeface="Arial" panose="020B0604020202020204" pitchFamily="34" charset="0"/>
                <a:cs typeface="Arial" panose="020B0604020202020204" pitchFamily="34" charset="0"/>
              </a:rPr>
              <a:t> </a:t>
            </a:r>
          </a:p>
          <a:p>
            <a:pPr marL="0" indent="0" eaLnBrk="1" hangingPunct="1">
              <a:lnSpc>
                <a:spcPct val="100000"/>
              </a:lnSpc>
              <a:buNone/>
            </a:pPr>
            <a:r>
              <a:rPr lang="en-US" altLang="en-US" sz="1800" b="1" dirty="0">
                <a:latin typeface="Arial" panose="020B0604020202020204" pitchFamily="34" charset="0"/>
                <a:cs typeface="Arial" panose="020B0604020202020204" pitchFamily="34" charset="0"/>
              </a:rPr>
              <a:t>8. </a:t>
            </a:r>
            <a:r>
              <a:rPr lang="en-US" altLang="en-US" sz="1800" b="1" dirty="0" err="1">
                <a:latin typeface="Arial" panose="020B0604020202020204" pitchFamily="34" charset="0"/>
                <a:cs typeface="Arial" panose="020B0604020202020204" pitchFamily="34" charset="0"/>
              </a:rPr>
              <a:t>Trường</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học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được</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phòng</a:t>
            </a:r>
            <a:r>
              <a:rPr lang="en-US" alt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ngừa</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nguy</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cơ</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xâm</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hại</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tình</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dục</a:t>
            </a:r>
            <a:r>
              <a:rPr lang="en-US" sz="1800" b="1" dirty="0">
                <a:latin typeface="Arial" panose="020B0604020202020204" pitchFamily="34" charset="0"/>
                <a:cs typeface="Arial" panose="020B0604020202020204" pitchFamily="34" charset="0"/>
              </a:rPr>
              <a:t> </a:t>
            </a:r>
          </a:p>
          <a:p>
            <a:pPr marL="0" indent="0" algn="r" eaLnBrk="1" hangingPunct="1">
              <a:lnSpc>
                <a:spcPct val="100000"/>
              </a:lnSpc>
              <a:buNone/>
            </a:pPr>
            <a:r>
              <a:rPr lang="en-US" altLang="en-US" sz="1800" b="1" i="1" dirty="0">
                <a:latin typeface="Arial" panose="020B0604020202020204" pitchFamily="34" charset="0"/>
                <a:cs typeface="Arial" panose="020B0604020202020204" pitchFamily="34" charset="0"/>
              </a:rPr>
              <a:t>(</a:t>
            </a:r>
            <a:r>
              <a:rPr lang="en-US" altLang="en-US" sz="1800" b="1" i="1" dirty="0" err="1">
                <a:latin typeface="Arial" panose="020B0604020202020204" pitchFamily="34" charset="0"/>
                <a:cs typeface="Arial" panose="020B0604020202020204" pitchFamily="34" charset="0"/>
              </a:rPr>
              <a:t>Q</a:t>
            </a:r>
            <a:r>
              <a:rPr lang="en-US" sz="1800" b="1" i="1" dirty="0" err="1">
                <a:latin typeface="Arial" panose="020B0604020202020204" pitchFamily="34" charset="0"/>
                <a:cs typeface="Arial" panose="020B0604020202020204" pitchFamily="34" charset="0"/>
              </a:rPr>
              <a:t>uyết</a:t>
            </a:r>
            <a:r>
              <a:rPr lang="en-US" sz="1800" b="1" i="1" dirty="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định</a:t>
            </a:r>
            <a:r>
              <a:rPr lang="en-US" sz="1800" b="1" i="1" dirty="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số</a:t>
            </a:r>
            <a:r>
              <a:rPr lang="en-US" sz="1800" b="1" i="1" dirty="0">
                <a:latin typeface="Arial" panose="020B0604020202020204" pitchFamily="34" charset="0"/>
                <a:cs typeface="Arial" panose="020B0604020202020204" pitchFamily="34" charset="0"/>
              </a:rPr>
              <a:t> 4458/QĐ - BGDĐT </a:t>
            </a:r>
            <a:r>
              <a:rPr lang="en-US" sz="1800" b="1" i="1" dirty="0" err="1">
                <a:latin typeface="Arial" panose="020B0604020202020204" pitchFamily="34" charset="0"/>
                <a:cs typeface="Arial" panose="020B0604020202020204" pitchFamily="34" charset="0"/>
              </a:rPr>
              <a:t>năm</a:t>
            </a:r>
            <a:r>
              <a:rPr lang="en-US" sz="1800" b="1" i="1" dirty="0">
                <a:latin typeface="Arial" panose="020B0604020202020204" pitchFamily="34" charset="0"/>
                <a:cs typeface="Arial" panose="020B0604020202020204" pitchFamily="34" charset="0"/>
              </a:rPr>
              <a:t> 2007)</a:t>
            </a:r>
            <a:endParaRPr lang="en-US" altLang="en-US" sz="1800" b="1" i="1"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A6604B49-AD5C-4590-B051-06C8222ECD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669568"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C552A98-EF7D-4D42-AB69-066B786AB5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47"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3ED5795-E201-E210-8E56-BB51C927CAFB}"/>
              </a:ext>
            </a:extLst>
          </p:cNvPr>
          <p:cNvPicPr>
            <a:picLocks noChangeAspect="1"/>
          </p:cNvPicPr>
          <p:nvPr/>
        </p:nvPicPr>
        <p:blipFill rotWithShape="1">
          <a:blip r:embed="rId3"/>
          <a:srcRect r="-2" b="11335"/>
          <a:stretch/>
        </p:blipFill>
        <p:spPr>
          <a:xfrm>
            <a:off x="7421373" y="627954"/>
            <a:ext cx="4235516" cy="5353373"/>
          </a:xfrm>
          <a:prstGeom prst="rect">
            <a:avLst/>
          </a:prstGeom>
        </p:spPr>
      </p:pic>
      <p:sp>
        <p:nvSpPr>
          <p:cNvPr id="17" name="Rectangle 16">
            <a:extLst>
              <a:ext uri="{FF2B5EF4-FFF2-40B4-BE49-F238E27FC236}">
                <a16:creationId xmlns:a16="http://schemas.microsoft.com/office/drawing/2014/main" id="{A648176E-454C-437C-B0FC-9B82FCF32B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774185"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02995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1CC55D-ED54-4C5C-95E6-10947BD110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BBB36A-5A7B-2EA1-2644-ACBC41F500FC}"/>
              </a:ext>
            </a:extLst>
          </p:cNvPr>
          <p:cNvSpPr>
            <a:spLocks noGrp="1"/>
          </p:cNvSpPr>
          <p:nvPr>
            <p:ph type="title"/>
          </p:nvPr>
        </p:nvSpPr>
        <p:spPr>
          <a:xfrm>
            <a:off x="589560" y="856180"/>
            <a:ext cx="4560584" cy="1128068"/>
          </a:xfrm>
        </p:spPr>
        <p:txBody>
          <a:bodyPr anchor="ctr">
            <a:normAutofit/>
          </a:bodyPr>
          <a:lstStyle/>
          <a:p>
            <a:r>
              <a:rPr lang="en-VN" sz="3700" b="1" dirty="0"/>
              <a:t>BẠO LỰC HỌC ĐƯỜNG</a:t>
            </a:r>
          </a:p>
        </p:txBody>
      </p:sp>
      <p:grpSp>
        <p:nvGrpSpPr>
          <p:cNvPr id="11" name="Group 10">
            <a:extLst>
              <a:ext uri="{FF2B5EF4-FFF2-40B4-BE49-F238E27FC236}">
                <a16:creationId xmlns:a16="http://schemas.microsoft.com/office/drawing/2014/main" id="{1DE889C7-FAD6-4397-98E2-05D50348445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B012A77-FA69-A20A-C018-E069DD1B4454}"/>
              </a:ext>
            </a:extLst>
          </p:cNvPr>
          <p:cNvSpPr>
            <a:spLocks noGrp="1"/>
          </p:cNvSpPr>
          <p:nvPr>
            <p:ph idx="1"/>
          </p:nvPr>
        </p:nvSpPr>
        <p:spPr>
          <a:xfrm>
            <a:off x="159341" y="2330505"/>
            <a:ext cx="4990803" cy="3979585"/>
          </a:xfrm>
        </p:spPr>
        <p:txBody>
          <a:bodyPr anchor="ctr">
            <a:noAutofit/>
          </a:bodyPr>
          <a:lstStyle/>
          <a:p>
            <a:pPr marL="0" indent="0" algn="just">
              <a:lnSpc>
                <a:spcPct val="150000"/>
              </a:lnSpc>
              <a:buNone/>
            </a:pPr>
            <a:r>
              <a:rPr lang="vi-VN" sz="2200" b="1" i="1" dirty="0">
                <a:latin typeface="Tahoma" panose="020B0604030504040204" pitchFamily="34" charset="0"/>
                <a:ea typeface="Tahoma" panose="020B0604030504040204" pitchFamily="34" charset="0"/>
                <a:cs typeface="Tahoma" panose="020B0604030504040204" pitchFamily="34" charset="0"/>
              </a:rPr>
              <a:t>Bạo lực học đường</a:t>
            </a:r>
            <a:r>
              <a:rPr lang="vi-VN" sz="2200" dirty="0">
                <a:latin typeface="Tahoma" panose="020B0604030504040204" pitchFamily="34" charset="0"/>
                <a:ea typeface="Tahoma" panose="020B0604030504040204" pitchFamily="34" charset="0"/>
                <a:cs typeface="Tahoma" panose="020B0604030504040204" pitchFamily="34" charset="0"/>
              </a:rPr>
              <a:t> là</a:t>
            </a:r>
            <a:r>
              <a:rPr lang="vi-VN" sz="2200" b="1" i="1" dirty="0">
                <a:latin typeface="Tahoma" panose="020B0604030504040204" pitchFamily="34" charset="0"/>
                <a:ea typeface="Tahoma" panose="020B0604030504040204" pitchFamily="34" charset="0"/>
                <a:cs typeface="Tahoma" panose="020B0604030504040204" pitchFamily="34" charset="0"/>
              </a:rPr>
              <a:t> </a:t>
            </a:r>
            <a:r>
              <a:rPr lang="vi-VN" sz="2200" dirty="0">
                <a:latin typeface="Tahoma" panose="020B0604030504040204" pitchFamily="34" charset="0"/>
                <a:ea typeface="Tahoma" panose="020B0604030504040204" pitchFamily="34" charset="0"/>
                <a:cs typeface="Tahoma" panose="020B0604030504040204" pitchFamily="34" charset="0"/>
              </a:rPr>
              <a:t>hành vi hành hạ, ngược đãi, đánh đập; xâm hại thân thể, sức khỏe; lăng mạ, xúc phạm danh dự, nhân phẩm; cô lập, xua đuổi và các hành vi cố ý khác gây tổn </a:t>
            </a:r>
            <a:r>
              <a:rPr lang="vi-VN" sz="2200" dirty="0" smtClean="0">
                <a:latin typeface="Tahoma" panose="020B0604030504040204" pitchFamily="34" charset="0"/>
                <a:ea typeface="Tahoma" panose="020B0604030504040204" pitchFamily="34" charset="0"/>
                <a:cs typeface="Tahoma" panose="020B0604030504040204" pitchFamily="34" charset="0"/>
              </a:rPr>
              <a:t>hại </a:t>
            </a:r>
            <a:r>
              <a:rPr lang="vi-VN" sz="2200" dirty="0">
                <a:latin typeface="Tahoma" panose="020B0604030504040204" pitchFamily="34" charset="0"/>
                <a:ea typeface="Tahoma" panose="020B0604030504040204" pitchFamily="34" charset="0"/>
                <a:cs typeface="Tahoma" panose="020B0604030504040204" pitchFamily="34" charset="0"/>
              </a:rPr>
              <a:t>về thể chất, tinh thần của người học xảy ra trong cơ sở giáo dục hoặc lớp độc lập</a:t>
            </a:r>
            <a:r>
              <a:rPr lang="vi-VN" sz="2200" baseline="30000" dirty="0">
                <a:latin typeface="Tahoma" panose="020B0604030504040204" pitchFamily="34" charset="0"/>
                <a:ea typeface="Tahoma" panose="020B0604030504040204" pitchFamily="34" charset="0"/>
                <a:cs typeface="Tahoma" panose="020B0604030504040204" pitchFamily="34" charset="0"/>
              </a:rPr>
              <a:t> .</a:t>
            </a:r>
            <a:endParaRPr lang="en-US" sz="2200" dirty="0">
              <a:latin typeface="Andale Mono" panose="020B0509000000000004" pitchFamily="49" charset="0"/>
              <a:ea typeface="Tahoma" panose="020B0604030504040204" pitchFamily="34" charset="0"/>
              <a:cs typeface="Tahoma" panose="020B0604030504040204" pitchFamily="34" charset="0"/>
            </a:endParaRPr>
          </a:p>
        </p:txBody>
      </p:sp>
      <p:sp>
        <p:nvSpPr>
          <p:cNvPr id="17" name="Rectangle 16">
            <a:extLst>
              <a:ext uri="{FF2B5EF4-FFF2-40B4-BE49-F238E27FC236}">
                <a16:creationId xmlns:a16="http://schemas.microsoft.com/office/drawing/2014/main" id="{C13237C8-E62C-4F0D-A318-BD6FB6C2D13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Gỡ rối học đường (số 18): Khi học sinh không tôn trọng thầy cô giáo">
            <a:extLst>
              <a:ext uri="{FF2B5EF4-FFF2-40B4-BE49-F238E27FC236}">
                <a16:creationId xmlns:a16="http://schemas.microsoft.com/office/drawing/2014/main" id="{45E09C1E-5FFC-780B-F8D1-060DAE11AC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433" r="15539" b="-1"/>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4176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01CC55D-ED54-4C5C-95E6-10947BD110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1463E1-44CE-1170-89DB-D99259603673}"/>
              </a:ext>
            </a:extLst>
          </p:cNvPr>
          <p:cNvSpPr>
            <a:spLocks noGrp="1"/>
          </p:cNvSpPr>
          <p:nvPr>
            <p:ph type="title"/>
          </p:nvPr>
        </p:nvSpPr>
        <p:spPr>
          <a:xfrm>
            <a:off x="589560" y="856180"/>
            <a:ext cx="4560584" cy="1128068"/>
          </a:xfrm>
        </p:spPr>
        <p:txBody>
          <a:bodyPr anchor="ctr">
            <a:normAutofit/>
          </a:bodyPr>
          <a:lstStyle/>
          <a:p>
            <a:pPr algn="ctr"/>
            <a:r>
              <a:rPr lang="en-US" sz="3700" b="1" dirty="0"/>
              <a:t>P</a:t>
            </a:r>
            <a:r>
              <a:rPr lang="en-VN" sz="3700" b="1" dirty="0"/>
              <a:t>hân loại bạo lực</a:t>
            </a:r>
            <a:br>
              <a:rPr lang="en-VN" sz="3700" b="1" dirty="0"/>
            </a:br>
            <a:r>
              <a:rPr lang="en-VN" sz="3700" b="1" dirty="0"/>
              <a:t> học đường</a:t>
            </a:r>
          </a:p>
        </p:txBody>
      </p:sp>
      <p:grpSp>
        <p:nvGrpSpPr>
          <p:cNvPr id="12" name="Group 11">
            <a:extLst>
              <a:ext uri="{FF2B5EF4-FFF2-40B4-BE49-F238E27FC236}">
                <a16:creationId xmlns:a16="http://schemas.microsoft.com/office/drawing/2014/main" id="{1DE889C7-FAD6-4397-98E2-05D50348445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13237C8-E62C-4F0D-A318-BD6FB6C2D13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1108EA7-8A03-3504-3E6C-FAE3B951DD70}"/>
              </a:ext>
            </a:extLst>
          </p:cNvPr>
          <p:cNvPicPr>
            <a:picLocks noChangeAspect="1"/>
          </p:cNvPicPr>
          <p:nvPr/>
        </p:nvPicPr>
        <p:blipFill rotWithShape="1">
          <a:blip r:embed="rId2"/>
          <a:srcRect l="30726"/>
          <a:stretch/>
        </p:blipFill>
        <p:spPr>
          <a:xfrm>
            <a:off x="5977788" y="799352"/>
            <a:ext cx="5425410" cy="5259296"/>
          </a:xfrm>
          <a:prstGeom prst="rect">
            <a:avLst/>
          </a:prstGeom>
        </p:spPr>
      </p:pic>
      <p:graphicFrame>
        <p:nvGraphicFramePr>
          <p:cNvPr id="4" name="Content Placeholder 3">
            <a:extLst>
              <a:ext uri="{FF2B5EF4-FFF2-40B4-BE49-F238E27FC236}">
                <a16:creationId xmlns:a16="http://schemas.microsoft.com/office/drawing/2014/main" id="{3214AC80-5E16-2A62-DD72-72DC8A307436}"/>
              </a:ext>
            </a:extLst>
          </p:cNvPr>
          <p:cNvGraphicFramePr>
            <a:graphicFrameLocks noGrp="1"/>
          </p:cNvGraphicFramePr>
          <p:nvPr>
            <p:ph idx="1"/>
            <p:extLst>
              <p:ext uri="{D42A27DB-BD31-4B8C-83A1-F6EECF244321}">
                <p14:modId xmlns:p14="http://schemas.microsoft.com/office/powerpoint/2010/main" val="3414723534"/>
              </p:ext>
            </p:extLst>
          </p:nvPr>
        </p:nvGraphicFramePr>
        <p:xfrm>
          <a:off x="159341" y="2330505"/>
          <a:ext cx="4990803" cy="39795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150639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F81F8D5-515A-45DC-B296-30AB11F2C1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0464369-70FA-42AF-948F-80664CA7BFE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5FA4A8-FED3-0FD0-6D69-CD3FF0854FC6}"/>
              </a:ext>
            </a:extLst>
          </p:cNvPr>
          <p:cNvSpPr>
            <a:spLocks noGrp="1"/>
          </p:cNvSpPr>
          <p:nvPr>
            <p:ph type="title"/>
          </p:nvPr>
        </p:nvSpPr>
        <p:spPr>
          <a:xfrm>
            <a:off x="581646" y="349664"/>
            <a:ext cx="5845571" cy="1638377"/>
          </a:xfrm>
        </p:spPr>
        <p:txBody>
          <a:bodyPr anchor="b">
            <a:normAutofit/>
          </a:bodyPr>
          <a:lstStyle/>
          <a:p>
            <a:pPr algn="ctr"/>
            <a:r>
              <a:rPr lang="en-VN" sz="4800" dirty="0"/>
              <a:t>MỘT SỐ KHÁI NIỆM LIÊN QUAN</a:t>
            </a:r>
          </a:p>
        </p:txBody>
      </p:sp>
      <p:sp>
        <p:nvSpPr>
          <p:cNvPr id="14" name="Rectangle 13">
            <a:extLst>
              <a:ext uri="{FF2B5EF4-FFF2-40B4-BE49-F238E27FC236}">
                <a16:creationId xmlns:a16="http://schemas.microsoft.com/office/drawing/2014/main" id="{A6604B49-AD5C-4590-B051-06C8222ECD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669568"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C552A98-EF7D-4D42-AB69-066B786AB5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47"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135572A-2E45-4AEA-13EF-E3D405CCA5FA}"/>
              </a:ext>
            </a:extLst>
          </p:cNvPr>
          <p:cNvPicPr>
            <a:picLocks noChangeAspect="1"/>
          </p:cNvPicPr>
          <p:nvPr/>
        </p:nvPicPr>
        <p:blipFill rotWithShape="1">
          <a:blip r:embed="rId2"/>
          <a:srcRect l="2224" r="4515"/>
          <a:stretch/>
        </p:blipFill>
        <p:spPr>
          <a:xfrm>
            <a:off x="7421373" y="627954"/>
            <a:ext cx="4235516" cy="5353373"/>
          </a:xfrm>
          <a:prstGeom prst="rect">
            <a:avLst/>
          </a:prstGeom>
        </p:spPr>
      </p:pic>
      <p:sp>
        <p:nvSpPr>
          <p:cNvPr id="18" name="Rectangle 17">
            <a:extLst>
              <a:ext uri="{FF2B5EF4-FFF2-40B4-BE49-F238E27FC236}">
                <a16:creationId xmlns:a16="http://schemas.microsoft.com/office/drawing/2014/main" id="{A648176E-454C-437C-B0FC-9B82FCF32B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774185"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F633008A-DA69-08BA-93B1-0F1ECE112A0A}"/>
              </a:ext>
            </a:extLst>
          </p:cNvPr>
          <p:cNvGraphicFramePr>
            <a:graphicFrameLocks noGrp="1"/>
          </p:cNvGraphicFramePr>
          <p:nvPr>
            <p:ph idx="1"/>
            <p:extLst>
              <p:ext uri="{D42A27DB-BD31-4B8C-83A1-F6EECF244321}">
                <p14:modId xmlns:p14="http://schemas.microsoft.com/office/powerpoint/2010/main" val="3378246509"/>
              </p:ext>
            </p:extLst>
          </p:nvPr>
        </p:nvGraphicFramePr>
        <p:xfrm>
          <a:off x="587988" y="2620641"/>
          <a:ext cx="5837750" cy="30237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05692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EFC920F-B85A-4068-BD93-41064EDE93D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1C559108-BBAE-426C-8564-051D2BA6DDC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2" name="Rectangle 11">
              <a:extLst>
                <a:ext uri="{FF2B5EF4-FFF2-40B4-BE49-F238E27FC236}">
                  <a16:creationId xmlns:a16="http://schemas.microsoft.com/office/drawing/2014/main" id="{42BC35EE-6650-42D2-AEFB-4B7CD1AFC9B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952C743-9049-4DFB-878B-2AB07B6E4FD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CBC4F608-B4B8-48C3-9572-C0F061B1CD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D6353F-7696-78A9-85E5-E2652A90C782}"/>
              </a:ext>
            </a:extLst>
          </p:cNvPr>
          <p:cNvSpPr>
            <a:spLocks noGrp="1"/>
          </p:cNvSpPr>
          <p:nvPr>
            <p:ph type="title"/>
          </p:nvPr>
        </p:nvSpPr>
        <p:spPr>
          <a:xfrm>
            <a:off x="1099425" y="1238081"/>
            <a:ext cx="4709345" cy="962953"/>
          </a:xfrm>
        </p:spPr>
        <p:txBody>
          <a:bodyPr anchor="b">
            <a:normAutofit/>
          </a:bodyPr>
          <a:lstStyle/>
          <a:p>
            <a:r>
              <a:rPr lang="en-VN" sz="5200" b="1" dirty="0"/>
              <a:t>BẮT NẠT</a:t>
            </a:r>
          </a:p>
        </p:txBody>
      </p:sp>
      <p:sp>
        <p:nvSpPr>
          <p:cNvPr id="17" name="Rectangle 16">
            <a:extLst>
              <a:ext uri="{FF2B5EF4-FFF2-40B4-BE49-F238E27FC236}">
                <a16:creationId xmlns:a16="http://schemas.microsoft.com/office/drawing/2014/main" id="{1382A32C-5B0C-4B1C-A074-76C6DBCC9F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39885" y="2372170"/>
            <a:ext cx="43891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4CD68A4-30C3-9F4E-B339-31E42B1ED926}"/>
              </a:ext>
            </a:extLst>
          </p:cNvPr>
          <p:cNvSpPr>
            <a:spLocks noGrp="1"/>
          </p:cNvSpPr>
          <p:nvPr>
            <p:ph idx="1"/>
          </p:nvPr>
        </p:nvSpPr>
        <p:spPr>
          <a:xfrm>
            <a:off x="1100736" y="2508105"/>
            <a:ext cx="5437309" cy="3632493"/>
          </a:xfrm>
        </p:spPr>
        <p:txBody>
          <a:bodyPr anchor="ctr">
            <a:noAutofit/>
          </a:bodyPr>
          <a:lstStyle/>
          <a:p>
            <a:r>
              <a:rPr lang="en-VN" sz="3200" dirty="0">
                <a:latin typeface="Tahoma" panose="020B0604030504040204" pitchFamily="34" charset="0"/>
                <a:ea typeface="Tahoma" panose="020B0604030504040204" pitchFamily="34" charset="0"/>
                <a:cs typeface="Tahoma" panose="020B0604030504040204" pitchFamily="34" charset="0"/>
              </a:rPr>
              <a:t>Hành vi gây hấn cố ý</a:t>
            </a:r>
          </a:p>
          <a:p>
            <a:r>
              <a:rPr lang="en-US" sz="3200" dirty="0">
                <a:latin typeface="Tahoma" panose="020B0604030504040204" pitchFamily="34" charset="0"/>
                <a:ea typeface="Tahoma" panose="020B0604030504040204" pitchFamily="34" charset="0"/>
                <a:cs typeface="Tahoma" panose="020B0604030504040204" pitchFamily="34" charset="0"/>
              </a:rPr>
              <a:t>M</a:t>
            </a:r>
            <a:r>
              <a:rPr lang="en-VN" sz="3200" dirty="0">
                <a:latin typeface="Tahoma" panose="020B0604030504040204" pitchFamily="34" charset="0"/>
                <a:ea typeface="Tahoma" panose="020B0604030504040204" pitchFamily="34" charset="0"/>
                <a:cs typeface="Tahoma" panose="020B0604030504040204" pitchFamily="34" charset="0"/>
              </a:rPr>
              <a:t>ất cân bằng quyền lực</a:t>
            </a:r>
          </a:p>
          <a:p>
            <a:r>
              <a:rPr lang="en-US" sz="3200" dirty="0">
                <a:latin typeface="Tahoma" panose="020B0604030504040204" pitchFamily="34" charset="0"/>
                <a:ea typeface="Tahoma" panose="020B0604030504040204" pitchFamily="34" charset="0"/>
                <a:cs typeface="Tahoma" panose="020B0604030504040204" pitchFamily="34" charset="0"/>
              </a:rPr>
              <a:t>H</a:t>
            </a:r>
            <a:r>
              <a:rPr lang="en-VN" sz="3200" dirty="0">
                <a:latin typeface="Tahoma" panose="020B0604030504040204" pitchFamily="34" charset="0"/>
                <a:ea typeface="Tahoma" panose="020B0604030504040204" pitchFamily="34" charset="0"/>
                <a:cs typeface="Tahoma" panose="020B0604030504040204" pitchFamily="34" charset="0"/>
              </a:rPr>
              <a:t>ành vi lặp lại nhiều lần</a:t>
            </a:r>
          </a:p>
          <a:p>
            <a:r>
              <a:rPr lang="en-US" sz="3200" dirty="0">
                <a:latin typeface="Tahoma" panose="020B0604030504040204" pitchFamily="34" charset="0"/>
                <a:ea typeface="Tahoma" panose="020B0604030504040204" pitchFamily="34" charset="0"/>
                <a:cs typeface="Tahoma" panose="020B0604030504040204" pitchFamily="34" charset="0"/>
              </a:rPr>
              <a:t>G</a:t>
            </a:r>
            <a:r>
              <a:rPr lang="en-VN" sz="3200" dirty="0">
                <a:latin typeface="Tahoma" panose="020B0604030504040204" pitchFamily="34" charset="0"/>
                <a:ea typeface="Tahoma" panose="020B0604030504040204" pitchFamily="34" charset="0"/>
                <a:cs typeface="Tahoma" panose="020B0604030504040204" pitchFamily="34" charset="0"/>
              </a:rPr>
              <a:t>ây tổn thương về tinh thần, thể chất cho người bị bắt nạt</a:t>
            </a:r>
          </a:p>
        </p:txBody>
      </p:sp>
      <p:pic>
        <p:nvPicPr>
          <p:cNvPr id="4" name="Picture 3">
            <a:extLst>
              <a:ext uri="{FF2B5EF4-FFF2-40B4-BE49-F238E27FC236}">
                <a16:creationId xmlns:a16="http://schemas.microsoft.com/office/drawing/2014/main" id="{3761010C-89D2-924C-8DB6-259D09E80FE2}"/>
              </a:ext>
            </a:extLst>
          </p:cNvPr>
          <p:cNvPicPr>
            <a:picLocks noChangeAspect="1"/>
          </p:cNvPicPr>
          <p:nvPr/>
        </p:nvPicPr>
        <p:blipFill rotWithShape="1">
          <a:blip r:embed="rId2"/>
          <a:srcRect l="22657" r="23192" b="-1"/>
          <a:stretch/>
        </p:blipFill>
        <p:spPr>
          <a:xfrm>
            <a:off x="6538366" y="1383738"/>
            <a:ext cx="4929098" cy="4756870"/>
          </a:xfrm>
          <a:prstGeom prst="rect">
            <a:avLst/>
          </a:prstGeom>
        </p:spPr>
      </p:pic>
    </p:spTree>
    <p:extLst>
      <p:ext uri="{BB962C8B-B14F-4D97-AF65-F5344CB8AC3E}">
        <p14:creationId xmlns:p14="http://schemas.microsoft.com/office/powerpoint/2010/main" val="9608806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5D37F4E-DDB4-456B-97E0-9937730A03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ketchy line">
            <a:extLst>
              <a:ext uri="{FF2B5EF4-FFF2-40B4-BE49-F238E27FC236}">
                <a16:creationId xmlns:a16="http://schemas.microsoft.com/office/drawing/2014/main" id="{B2DD41CD-8F47-4F56-AD12-4E2FF76969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E38F004-71DF-74F3-3C6C-23F5D0B8852A}"/>
              </a:ext>
            </a:extLst>
          </p:cNvPr>
          <p:cNvPicPr>
            <a:picLocks noChangeAspect="1"/>
          </p:cNvPicPr>
          <p:nvPr/>
        </p:nvPicPr>
        <p:blipFill rotWithShape="1">
          <a:blip r:embed="rId2"/>
          <a:srcRect l="28625" r="17320"/>
          <a:stretch/>
        </p:blipFill>
        <p:spPr>
          <a:xfrm>
            <a:off x="7675658" y="2093976"/>
            <a:ext cx="3941064" cy="4096512"/>
          </a:xfrm>
          <a:prstGeom prst="rect">
            <a:avLst/>
          </a:prstGeom>
        </p:spPr>
      </p:pic>
      <p:graphicFrame>
        <p:nvGraphicFramePr>
          <p:cNvPr id="4" name="Content Placeholder 3">
            <a:extLst>
              <a:ext uri="{FF2B5EF4-FFF2-40B4-BE49-F238E27FC236}">
                <a16:creationId xmlns:a16="http://schemas.microsoft.com/office/drawing/2014/main" id="{F5D21B58-1B3E-BECB-07C1-2AF10EA511A8}"/>
              </a:ext>
            </a:extLst>
          </p:cNvPr>
          <p:cNvGraphicFramePr>
            <a:graphicFrameLocks noGrp="1"/>
          </p:cNvGraphicFramePr>
          <p:nvPr>
            <p:ph idx="4294967295"/>
            <p:extLst>
              <p:ext uri="{D42A27DB-BD31-4B8C-83A1-F6EECF244321}">
                <p14:modId xmlns:p14="http://schemas.microsoft.com/office/powerpoint/2010/main" val="589095189"/>
              </p:ext>
            </p:extLst>
          </p:nvPr>
        </p:nvGraphicFramePr>
        <p:xfrm>
          <a:off x="572493" y="2071316"/>
          <a:ext cx="6713552" cy="4119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79757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object 28"/>
          <p:cNvSpPr txBox="1">
            <a:spLocks noGrp="1"/>
          </p:cNvSpPr>
          <p:nvPr>
            <p:ph type="sldNum" sz="quarter" idx="12"/>
          </p:nvPr>
        </p:nvSpPr>
        <p:spPr>
          <a:xfrm>
            <a:off x="6007814" y="7724274"/>
            <a:ext cx="154305" cy="193544"/>
          </a:xfrm>
          <a:prstGeom prst="rect">
            <a:avLst/>
          </a:prstGeom>
        </p:spPr>
        <p:txBody>
          <a:bodyPr vert="horz" wrap="square" lIns="0" tIns="8792" rIns="0" bIns="0" rtlCol="0" anchor="ctr">
            <a:spAutoFit/>
          </a:bodyPr>
          <a:lstStyle/>
          <a:p>
            <a:pPr marL="26377">
              <a:spcBef>
                <a:spcPts val="69"/>
              </a:spcBef>
            </a:pPr>
            <a:r>
              <a:rPr spc="-218" dirty="0"/>
              <a:t>17</a:t>
            </a:r>
          </a:p>
        </p:txBody>
      </p:sp>
      <p:sp>
        <p:nvSpPr>
          <p:cNvPr id="2" name="Rectangle 1"/>
          <p:cNvSpPr/>
          <p:nvPr/>
        </p:nvSpPr>
        <p:spPr>
          <a:xfrm>
            <a:off x="3700599" y="87134"/>
            <a:ext cx="5272854" cy="758669"/>
          </a:xfrm>
          <a:prstGeom prst="rect">
            <a:avLst/>
          </a:prstGeom>
        </p:spPr>
        <p:txBody>
          <a:bodyPr wrap="none">
            <a:spAutoFit/>
          </a:bodyPr>
          <a:lstStyle/>
          <a:p>
            <a:pPr algn="ctr">
              <a:lnSpc>
                <a:spcPct val="115000"/>
              </a:lnSpc>
              <a:spcBef>
                <a:spcPts val="200"/>
              </a:spcBef>
              <a:spcAft>
                <a:spcPts val="200"/>
              </a:spcAft>
            </a:pPr>
            <a:r>
              <a:rPr lang="en-US" sz="4000" dirty="0" err="1">
                <a:latin typeface="Minion Pro"/>
                <a:ea typeface="Calibri" panose="020F0502020204030204" pitchFamily="34" charset="0"/>
                <a:cs typeface="Times New Roman" panose="02020603050405020304" pitchFamily="18" charset="0"/>
              </a:rPr>
              <a:t>Trẻ</a:t>
            </a:r>
            <a:r>
              <a:rPr lang="en-US" sz="4000" dirty="0">
                <a:latin typeface="Minion Pro"/>
                <a:ea typeface="Calibri" panose="020F0502020204030204" pitchFamily="34" charset="0"/>
                <a:cs typeface="Times New Roman" panose="02020603050405020304" pitchFamily="18" charset="0"/>
              </a:rPr>
              <a:t> </a:t>
            </a:r>
            <a:r>
              <a:rPr lang="en-US" sz="4000" dirty="0" err="1">
                <a:latin typeface="Minion Pro"/>
                <a:ea typeface="Calibri" panose="020F0502020204030204" pitchFamily="34" charset="0"/>
                <a:cs typeface="Times New Roman" panose="02020603050405020304" pitchFamily="18" charset="0"/>
              </a:rPr>
              <a:t>bị</a:t>
            </a:r>
            <a:r>
              <a:rPr lang="en-US" sz="4000" dirty="0">
                <a:latin typeface="Minion Pro"/>
                <a:ea typeface="Calibri" panose="020F0502020204030204" pitchFamily="34" charset="0"/>
                <a:cs typeface="Times New Roman" panose="02020603050405020304" pitchFamily="18" charset="0"/>
              </a:rPr>
              <a:t> </a:t>
            </a:r>
            <a:r>
              <a:rPr lang="en-US" sz="4000" dirty="0" err="1">
                <a:latin typeface="Minion Pro"/>
                <a:ea typeface="Calibri" panose="020F0502020204030204" pitchFamily="34" charset="0"/>
                <a:cs typeface="Times New Roman" panose="02020603050405020304" pitchFamily="18" charset="0"/>
              </a:rPr>
              <a:t>bỏ</a:t>
            </a:r>
            <a:r>
              <a:rPr lang="en-US" sz="4000" dirty="0">
                <a:latin typeface="Minion Pro"/>
                <a:ea typeface="Calibri" panose="020F0502020204030204" pitchFamily="34" charset="0"/>
                <a:cs typeface="Times New Roman" panose="02020603050405020304" pitchFamily="18" charset="0"/>
              </a:rPr>
              <a:t> </a:t>
            </a:r>
            <a:r>
              <a:rPr lang="en-US" sz="4000" dirty="0" err="1">
                <a:latin typeface="Minion Pro"/>
                <a:ea typeface="Calibri" panose="020F0502020204030204" pitchFamily="34" charset="0"/>
                <a:cs typeface="Times New Roman" panose="02020603050405020304" pitchFamily="18" charset="0"/>
              </a:rPr>
              <a:t>mặc-xao</a:t>
            </a:r>
            <a:r>
              <a:rPr lang="en-US" sz="4000" dirty="0">
                <a:latin typeface="Minion Pro"/>
                <a:ea typeface="Calibri" panose="020F0502020204030204" pitchFamily="34" charset="0"/>
                <a:cs typeface="Times New Roman" panose="02020603050405020304" pitchFamily="18" charset="0"/>
              </a:rPr>
              <a:t> </a:t>
            </a:r>
            <a:r>
              <a:rPr lang="en-US" sz="4000" dirty="0" err="1">
                <a:latin typeface="Minion Pro"/>
                <a:ea typeface="Calibri" panose="020F0502020204030204" pitchFamily="34" charset="0"/>
                <a:cs typeface="Times New Roman" panose="02020603050405020304" pitchFamily="18" charset="0"/>
              </a:rPr>
              <a:t>nhãng</a:t>
            </a:r>
            <a:endParaRPr lang="en-US" sz="4000" dirty="0">
              <a:latin typeface="Minion Pro"/>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BC72D3C1-BF25-C5A5-C280-097CFAF7FE87}"/>
              </a:ext>
            </a:extLst>
          </p:cNvPr>
          <p:cNvSpPr txBox="1"/>
          <p:nvPr/>
        </p:nvSpPr>
        <p:spPr>
          <a:xfrm>
            <a:off x="233081" y="1103437"/>
            <a:ext cx="11657580" cy="1292662"/>
          </a:xfrm>
          <a:prstGeom prst="rect">
            <a:avLst/>
          </a:prstGeom>
          <a:noFill/>
        </p:spPr>
        <p:txBody>
          <a:bodyPr wrap="square">
            <a:spAutoFit/>
          </a:bodyPr>
          <a:lstStyle/>
          <a:p>
            <a:pPr algn="just"/>
            <a:r>
              <a:rPr lang="vi-VN" sz="2600" b="0" i="0" dirty="0">
                <a:solidFill>
                  <a:srgbClr val="000000"/>
                </a:solidFill>
                <a:effectLst/>
                <a:latin typeface="Arial" panose="020B0604020202020204" pitchFamily="34" charset="0"/>
              </a:rPr>
              <a:t>Bỏ mặc là hành vi thường xuyên không đáp ứng nhu cầu cơ bản và / hoặc nhu cầu</a:t>
            </a:r>
            <a:r>
              <a:rPr lang="en-US" sz="2600" b="0" i="0" dirty="0">
                <a:solidFill>
                  <a:srgbClr val="000000"/>
                </a:solidFill>
                <a:effectLst/>
                <a:latin typeface="Arial" panose="020B0604020202020204" pitchFamily="34" charset="0"/>
              </a:rPr>
              <a:t> </a:t>
            </a:r>
            <a:r>
              <a:rPr lang="vi-VN" sz="2600" b="0" i="0" dirty="0">
                <a:solidFill>
                  <a:srgbClr val="000000"/>
                </a:solidFill>
                <a:effectLst/>
                <a:latin typeface="Arial" panose="020B0604020202020204" pitchFamily="34" charset="0"/>
              </a:rPr>
              <a:t>tâm lý của trẻ, có thể dẫn đến sự suy giảm nghiêm trọng về sức khỏe hoặc cản trở</a:t>
            </a:r>
            <a:r>
              <a:rPr lang="en-US" sz="2600" b="0" i="0" dirty="0">
                <a:solidFill>
                  <a:srgbClr val="000000"/>
                </a:solidFill>
                <a:effectLst/>
                <a:latin typeface="Arial" panose="020B0604020202020204" pitchFamily="34" charset="0"/>
              </a:rPr>
              <a:t> </a:t>
            </a:r>
            <a:r>
              <a:rPr lang="vi-VN" sz="2600" b="0" i="0" dirty="0">
                <a:solidFill>
                  <a:srgbClr val="000000"/>
                </a:solidFill>
                <a:effectLst/>
                <a:latin typeface="Arial" panose="020B0604020202020204" pitchFamily="34" charset="0"/>
              </a:rPr>
              <a:t>sự phát triển của trẻ. </a:t>
            </a:r>
            <a:endParaRPr lang="en-US" sz="2600" dirty="0"/>
          </a:p>
        </p:txBody>
      </p:sp>
      <p:sp>
        <p:nvSpPr>
          <p:cNvPr id="20" name="TextBox 19">
            <a:extLst>
              <a:ext uri="{FF2B5EF4-FFF2-40B4-BE49-F238E27FC236}">
                <a16:creationId xmlns:a16="http://schemas.microsoft.com/office/drawing/2014/main" id="{B1780BB6-B260-AB1B-69F4-F70CC7896C46}"/>
              </a:ext>
            </a:extLst>
          </p:cNvPr>
          <p:cNvSpPr txBox="1"/>
          <p:nvPr/>
        </p:nvSpPr>
        <p:spPr>
          <a:xfrm>
            <a:off x="161365" y="3343835"/>
            <a:ext cx="3989294" cy="1815882"/>
          </a:xfrm>
          <a:prstGeom prst="rect">
            <a:avLst/>
          </a:prstGeom>
          <a:noFill/>
        </p:spPr>
        <p:txBody>
          <a:bodyPr wrap="square">
            <a:spAutoFit/>
          </a:bodyPr>
          <a:lstStyle/>
          <a:p>
            <a:pPr algn="just"/>
            <a:r>
              <a:rPr lang="vi-VN" sz="2800" b="0" i="0" dirty="0">
                <a:solidFill>
                  <a:srgbClr val="000000"/>
                </a:solidFill>
                <a:effectLst/>
                <a:latin typeface="Arial" panose="020B0604020202020204" pitchFamily="34" charset="0"/>
              </a:rPr>
              <a:t>Cha mẹ</a:t>
            </a:r>
            <a:r>
              <a:rPr lang="en-US" sz="2800" b="0" i="0" dirty="0">
                <a:solidFill>
                  <a:srgbClr val="000000"/>
                </a:solidFill>
                <a:effectLst/>
                <a:latin typeface="Arial" panose="020B0604020202020204" pitchFamily="34" charset="0"/>
              </a:rPr>
              <a:t>/</a:t>
            </a:r>
            <a:r>
              <a:rPr lang="vi-VN" sz="2800" b="0" i="0" dirty="0">
                <a:solidFill>
                  <a:srgbClr val="000000"/>
                </a:solidFill>
                <a:effectLst/>
                <a:latin typeface="Arial" panose="020B0604020202020204" pitchFamily="34" charset="0"/>
              </a:rPr>
              <a:t> người giám hộ</a:t>
            </a:r>
            <a:r>
              <a:rPr lang="en-US" sz="2800" b="0" i="0" dirty="0">
                <a:solidFill>
                  <a:srgbClr val="000000"/>
                </a:solidFill>
                <a:effectLst/>
                <a:latin typeface="Arial" panose="020B0604020202020204" pitchFamily="34" charset="0"/>
              </a:rPr>
              <a:t> </a:t>
            </a:r>
            <a:r>
              <a:rPr lang="en-US" sz="2800" b="0" i="0" dirty="0" err="1">
                <a:solidFill>
                  <a:srgbClr val="000000"/>
                </a:solidFill>
                <a:effectLst/>
                <a:latin typeface="Arial" panose="020B0604020202020204" pitchFamily="34" charset="0"/>
              </a:rPr>
              <a:t>hoặc</a:t>
            </a:r>
            <a:r>
              <a:rPr lang="en-US" sz="2800" b="0" i="0" dirty="0">
                <a:solidFill>
                  <a:srgbClr val="000000"/>
                </a:solidFill>
                <a:effectLst/>
                <a:latin typeface="Arial" panose="020B0604020202020204" pitchFamily="34" charset="0"/>
              </a:rPr>
              <a:t> </a:t>
            </a:r>
            <a:r>
              <a:rPr lang="en-US" sz="2800" b="0" i="0" dirty="0" err="1">
                <a:solidFill>
                  <a:srgbClr val="000000"/>
                </a:solidFill>
                <a:effectLst/>
                <a:latin typeface="Arial" panose="020B0604020202020204" pitchFamily="34" charset="0"/>
              </a:rPr>
              <a:t>thầy</a:t>
            </a:r>
            <a:r>
              <a:rPr lang="en-US" sz="2800" b="0" i="0" dirty="0">
                <a:solidFill>
                  <a:srgbClr val="000000"/>
                </a:solidFill>
                <a:effectLst/>
                <a:latin typeface="Arial" panose="020B0604020202020204" pitchFamily="34" charset="0"/>
              </a:rPr>
              <a:t> </a:t>
            </a:r>
            <a:r>
              <a:rPr lang="en-US" sz="2800" b="0" i="0" dirty="0" err="1">
                <a:solidFill>
                  <a:srgbClr val="000000"/>
                </a:solidFill>
                <a:effectLst/>
                <a:latin typeface="Arial" panose="020B0604020202020204" pitchFamily="34" charset="0"/>
              </a:rPr>
              <a:t>cô</a:t>
            </a:r>
            <a:r>
              <a:rPr lang="en-US" sz="2800" b="0" i="0" dirty="0">
                <a:solidFill>
                  <a:srgbClr val="000000"/>
                </a:solidFill>
                <a:effectLst/>
                <a:latin typeface="Arial" panose="020B0604020202020204" pitchFamily="34" charset="0"/>
              </a:rPr>
              <a:t> </a:t>
            </a:r>
            <a:r>
              <a:rPr lang="en-US" sz="2800" b="0" i="0" dirty="0" err="1">
                <a:solidFill>
                  <a:srgbClr val="000000"/>
                </a:solidFill>
                <a:effectLst/>
                <a:latin typeface="Arial" panose="020B0604020202020204" pitchFamily="34" charset="0"/>
              </a:rPr>
              <a:t>giáo</a:t>
            </a:r>
            <a:r>
              <a:rPr lang="vi-VN" sz="2800" b="0" i="0" dirty="0">
                <a:solidFill>
                  <a:srgbClr val="000000"/>
                </a:solidFill>
                <a:effectLst/>
                <a:latin typeface="Arial" panose="020B0604020202020204" pitchFamily="34" charset="0"/>
              </a:rPr>
              <a:t> có thể bị xem là bỏ mặc trẻ nếu:</a:t>
            </a:r>
            <a:r>
              <a:rPr lang="vi-VN" sz="2800" dirty="0"/>
              <a:t> </a:t>
            </a:r>
            <a:endParaRPr lang="en-US" sz="2800" dirty="0"/>
          </a:p>
        </p:txBody>
      </p:sp>
      <p:graphicFrame>
        <p:nvGraphicFramePr>
          <p:cNvPr id="22" name="Diagram 21">
            <a:extLst>
              <a:ext uri="{FF2B5EF4-FFF2-40B4-BE49-F238E27FC236}">
                <a16:creationId xmlns:a16="http://schemas.microsoft.com/office/drawing/2014/main" id="{46AA994A-1DB2-44E9-B599-FA28E7710EF3}"/>
              </a:ext>
            </a:extLst>
          </p:cNvPr>
          <p:cNvGraphicFramePr/>
          <p:nvPr>
            <p:extLst>
              <p:ext uri="{D42A27DB-BD31-4B8C-83A1-F6EECF244321}">
                <p14:modId xmlns:p14="http://schemas.microsoft.com/office/powerpoint/2010/main" val="349533947"/>
              </p:ext>
            </p:extLst>
          </p:nvPr>
        </p:nvGraphicFramePr>
        <p:xfrm>
          <a:off x="4267200" y="2561399"/>
          <a:ext cx="7462379" cy="42966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8" name="Straight Connector 7">
            <a:extLst>
              <a:ext uri="{FF2B5EF4-FFF2-40B4-BE49-F238E27FC236}">
                <a16:creationId xmlns:a16="http://schemas.microsoft.com/office/drawing/2014/main" id="{5CD2F6F4-B80D-FCA4-F3F2-35A3B54F6B1C}"/>
              </a:ext>
            </a:extLst>
          </p:cNvPr>
          <p:cNvCxnSpPr>
            <a:cxnSpLocks/>
          </p:cNvCxnSpPr>
          <p:nvPr/>
        </p:nvCxnSpPr>
        <p:spPr>
          <a:xfrm>
            <a:off x="3496235" y="845803"/>
            <a:ext cx="570155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FD871D5-F00D-CB13-7D52-5D76016F096C}"/>
              </a:ext>
            </a:extLst>
          </p:cNvPr>
          <p:cNvCxnSpPr>
            <a:cxnSpLocks/>
          </p:cNvCxnSpPr>
          <p:nvPr/>
        </p:nvCxnSpPr>
        <p:spPr>
          <a:xfrm>
            <a:off x="233081" y="2442509"/>
            <a:ext cx="12192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50786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1642CAB4-37F2-41BE-A1C8-C3B25A193E1A}" type="slidenum">
              <a:rPr lang="en-US" altLang="en-US" sz="900">
                <a:solidFill>
                  <a:srgbClr val="898989"/>
                </a:solidFill>
              </a:rPr>
              <a:pPr eaLnBrk="1" hangingPunct="1">
                <a:lnSpc>
                  <a:spcPct val="100000"/>
                </a:lnSpc>
                <a:spcBef>
                  <a:spcPct val="0"/>
                </a:spcBef>
                <a:buFontTx/>
                <a:buNone/>
              </a:pPr>
              <a:t>13</a:t>
            </a:fld>
            <a:endParaRPr lang="en-US" altLang="en-US" sz="900">
              <a:solidFill>
                <a:srgbClr val="898989"/>
              </a:solidFill>
            </a:endParaRPr>
          </a:p>
        </p:txBody>
      </p:sp>
      <p:sp>
        <p:nvSpPr>
          <p:cNvPr id="56324" name="TextBox 5"/>
          <p:cNvSpPr txBox="1">
            <a:spLocks noChangeArrowheads="1"/>
          </p:cNvSpPr>
          <p:nvPr/>
        </p:nvSpPr>
        <p:spPr bwMode="auto">
          <a:xfrm>
            <a:off x="1353672" y="1031170"/>
            <a:ext cx="708698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r>
              <a:rPr lang="en-GB" altLang="en-US" dirty="0"/>
              <a:t> </a:t>
            </a:r>
            <a:r>
              <a:rPr lang="en-GB" altLang="en-US" dirty="0" err="1"/>
              <a:t>Xâm</a:t>
            </a:r>
            <a:r>
              <a:rPr lang="en-GB" altLang="en-US" dirty="0"/>
              <a:t> </a:t>
            </a:r>
            <a:r>
              <a:rPr lang="en-GB" altLang="en-US" dirty="0" err="1"/>
              <a:t>hại</a:t>
            </a:r>
            <a:r>
              <a:rPr lang="en-GB" altLang="en-US" dirty="0"/>
              <a:t> </a:t>
            </a:r>
            <a:r>
              <a:rPr lang="en-GB" altLang="en-US" dirty="0" err="1"/>
              <a:t>tình</a:t>
            </a:r>
            <a:r>
              <a:rPr lang="en-GB" altLang="en-US" dirty="0"/>
              <a:t> </a:t>
            </a:r>
            <a:r>
              <a:rPr lang="en-GB" altLang="en-US" dirty="0" err="1"/>
              <a:t>dục</a:t>
            </a:r>
            <a:r>
              <a:rPr lang="en-GB" altLang="en-US" dirty="0"/>
              <a:t> </a:t>
            </a:r>
            <a:r>
              <a:rPr lang="en-GB" altLang="en-US" dirty="0" err="1"/>
              <a:t>là</a:t>
            </a:r>
            <a:r>
              <a:rPr lang="en-GB" altLang="en-US" dirty="0"/>
              <a:t> </a:t>
            </a:r>
            <a:r>
              <a:rPr lang="en-GB" altLang="en-US" dirty="0" err="1"/>
              <a:t>sự</a:t>
            </a:r>
            <a:r>
              <a:rPr lang="en-GB" altLang="en-US" dirty="0"/>
              <a:t> </a:t>
            </a:r>
            <a:r>
              <a:rPr lang="en-GB" altLang="en-US" dirty="0" err="1"/>
              <a:t>lôi</a:t>
            </a:r>
            <a:r>
              <a:rPr lang="en-GB" altLang="en-US" dirty="0"/>
              <a:t> </a:t>
            </a:r>
            <a:r>
              <a:rPr lang="en-GB" altLang="en-US" dirty="0" err="1"/>
              <a:t>kéo</a:t>
            </a:r>
            <a:r>
              <a:rPr lang="en-GB" altLang="en-US" dirty="0"/>
              <a:t>, </a:t>
            </a:r>
            <a:r>
              <a:rPr lang="en-GB" altLang="en-US" dirty="0" err="1"/>
              <a:t>cưỡng</a:t>
            </a:r>
            <a:r>
              <a:rPr lang="en-GB" altLang="en-US" dirty="0"/>
              <a:t> </a:t>
            </a:r>
            <a:r>
              <a:rPr lang="en-GB" altLang="en-US" dirty="0" err="1"/>
              <a:t>bức</a:t>
            </a:r>
            <a:r>
              <a:rPr lang="en-GB" altLang="en-US" dirty="0"/>
              <a:t> </a:t>
            </a:r>
            <a:r>
              <a:rPr lang="en-GB" altLang="en-US" dirty="0" err="1"/>
              <a:t>người</a:t>
            </a:r>
            <a:r>
              <a:rPr lang="en-GB" altLang="en-US" dirty="0"/>
              <a:t> </a:t>
            </a:r>
            <a:r>
              <a:rPr lang="en-GB" altLang="en-US" dirty="0" err="1"/>
              <a:t>khác</a:t>
            </a:r>
            <a:r>
              <a:rPr lang="en-GB" altLang="en-US" dirty="0"/>
              <a:t> (</a:t>
            </a:r>
            <a:r>
              <a:rPr lang="en-GB" altLang="en-US" dirty="0" err="1"/>
              <a:t>ngoài</a:t>
            </a:r>
            <a:r>
              <a:rPr lang="en-GB" altLang="en-US" dirty="0"/>
              <a:t> ý </a:t>
            </a:r>
            <a:r>
              <a:rPr lang="en-GB" altLang="en-US" dirty="0" err="1"/>
              <a:t>muốn</a:t>
            </a:r>
            <a:r>
              <a:rPr lang="en-GB" altLang="en-US" dirty="0"/>
              <a:t> </a:t>
            </a:r>
            <a:r>
              <a:rPr lang="en-GB" altLang="en-US" dirty="0" err="1"/>
              <a:t>của</a:t>
            </a:r>
            <a:r>
              <a:rPr lang="en-GB" altLang="en-US" dirty="0"/>
              <a:t> </a:t>
            </a:r>
            <a:r>
              <a:rPr lang="en-GB" altLang="en-US" dirty="0" err="1"/>
              <a:t>người</a:t>
            </a:r>
            <a:r>
              <a:rPr lang="en-GB" altLang="en-US" dirty="0"/>
              <a:t> </a:t>
            </a:r>
            <a:r>
              <a:rPr lang="en-GB" altLang="en-US" dirty="0" err="1"/>
              <a:t>đó</a:t>
            </a:r>
            <a:r>
              <a:rPr lang="en-GB" altLang="en-US" dirty="0"/>
              <a:t>) </a:t>
            </a:r>
            <a:r>
              <a:rPr lang="en-GB" altLang="en-US" dirty="0" err="1"/>
              <a:t>vào</a:t>
            </a:r>
            <a:r>
              <a:rPr lang="en-GB" altLang="en-US" dirty="0"/>
              <a:t> </a:t>
            </a:r>
            <a:r>
              <a:rPr lang="en-GB" altLang="en-US" dirty="0" err="1"/>
              <a:t>các</a:t>
            </a:r>
            <a:r>
              <a:rPr lang="en-GB" altLang="en-US" dirty="0"/>
              <a:t>  </a:t>
            </a:r>
            <a:r>
              <a:rPr lang="en-GB" altLang="en-US" dirty="0" err="1"/>
              <a:t>hoạt</a:t>
            </a:r>
            <a:r>
              <a:rPr lang="en-GB" altLang="en-US" dirty="0"/>
              <a:t> </a:t>
            </a:r>
            <a:r>
              <a:rPr lang="en-GB" altLang="en-US" dirty="0" err="1"/>
              <a:t>động</a:t>
            </a:r>
            <a:r>
              <a:rPr lang="en-GB" altLang="en-US" dirty="0"/>
              <a:t> </a:t>
            </a:r>
            <a:r>
              <a:rPr lang="en-GB" altLang="en-US" dirty="0" err="1"/>
              <a:t>tình</a:t>
            </a:r>
            <a:r>
              <a:rPr lang="en-GB" altLang="en-US" dirty="0"/>
              <a:t> </a:t>
            </a:r>
            <a:r>
              <a:rPr lang="en-GB" altLang="en-US" dirty="0" err="1"/>
              <a:t>dục</a:t>
            </a:r>
            <a:r>
              <a:rPr lang="en-GB" altLang="en-US" dirty="0"/>
              <a:t> </a:t>
            </a:r>
            <a:r>
              <a:rPr lang="en-GB" altLang="en-US" dirty="0" err="1"/>
              <a:t>nhằm</a:t>
            </a:r>
            <a:r>
              <a:rPr lang="en-GB" altLang="en-US" dirty="0"/>
              <a:t> </a:t>
            </a:r>
            <a:r>
              <a:rPr lang="en-GB" altLang="en-US" dirty="0" err="1"/>
              <a:t>thỏa</a:t>
            </a:r>
            <a:r>
              <a:rPr lang="en-GB" altLang="en-US" dirty="0"/>
              <a:t> </a:t>
            </a:r>
            <a:r>
              <a:rPr lang="en-GB" altLang="en-US" dirty="0" err="1"/>
              <a:t>mãn</a:t>
            </a:r>
            <a:r>
              <a:rPr lang="en-GB" altLang="en-US" dirty="0"/>
              <a:t> </a:t>
            </a:r>
            <a:r>
              <a:rPr lang="en-GB" altLang="en-US" dirty="0" err="1"/>
              <a:t>dục</a:t>
            </a:r>
            <a:r>
              <a:rPr lang="en-GB" altLang="en-US" dirty="0"/>
              <a:t> </a:t>
            </a:r>
            <a:r>
              <a:rPr lang="en-GB" altLang="en-US" dirty="0" err="1"/>
              <a:t>vọng</a:t>
            </a:r>
            <a:r>
              <a:rPr lang="en-GB" altLang="en-US" dirty="0"/>
              <a:t> </a:t>
            </a:r>
            <a:r>
              <a:rPr lang="en-GB" altLang="en-US" dirty="0" err="1"/>
              <a:t>của</a:t>
            </a:r>
            <a:r>
              <a:rPr lang="en-GB" altLang="en-US" dirty="0"/>
              <a:t> </a:t>
            </a:r>
            <a:r>
              <a:rPr lang="en-GB" altLang="en-US" dirty="0" err="1"/>
              <a:t>mình</a:t>
            </a:r>
            <a:r>
              <a:rPr lang="en-GB" altLang="en-US" dirty="0"/>
              <a:t> </a:t>
            </a:r>
            <a:r>
              <a:rPr lang="en-GB" altLang="en-US" dirty="0" err="1"/>
              <a:t>thông</a:t>
            </a:r>
            <a:r>
              <a:rPr lang="en-GB" altLang="en-US" dirty="0"/>
              <a:t> qua </a:t>
            </a:r>
            <a:r>
              <a:rPr lang="en-GB" altLang="en-US" dirty="0" err="1"/>
              <a:t>các</a:t>
            </a:r>
            <a:r>
              <a:rPr lang="en-GB" altLang="en-US" dirty="0"/>
              <a:t> </a:t>
            </a:r>
            <a:r>
              <a:rPr lang="en-GB" altLang="en-US" dirty="0" err="1"/>
              <a:t>tiếp</a:t>
            </a:r>
            <a:r>
              <a:rPr lang="en-GB" altLang="en-US" dirty="0"/>
              <a:t> </a:t>
            </a:r>
            <a:r>
              <a:rPr lang="en-GB" altLang="en-US" dirty="0" err="1"/>
              <a:t>xúc</a:t>
            </a:r>
            <a:r>
              <a:rPr lang="en-GB" altLang="en-US" dirty="0"/>
              <a:t> </a:t>
            </a:r>
            <a:r>
              <a:rPr lang="en-GB" altLang="en-US" dirty="0" err="1"/>
              <a:t>cơ</a:t>
            </a:r>
            <a:r>
              <a:rPr lang="en-GB" altLang="en-US" dirty="0"/>
              <a:t> </a:t>
            </a:r>
            <a:r>
              <a:rPr lang="en-GB" altLang="en-US" dirty="0" err="1"/>
              <a:t>thể</a:t>
            </a:r>
            <a:r>
              <a:rPr lang="en-GB" altLang="en-US" dirty="0"/>
              <a:t> </a:t>
            </a:r>
            <a:r>
              <a:rPr lang="en-GB" altLang="en-US" dirty="0" err="1"/>
              <a:t>như</a:t>
            </a:r>
            <a:r>
              <a:rPr lang="en-GB" altLang="en-US" dirty="0"/>
              <a:t> </a:t>
            </a:r>
            <a:r>
              <a:rPr lang="en-GB" altLang="en-US" dirty="0" err="1"/>
              <a:t>gạ</a:t>
            </a:r>
            <a:r>
              <a:rPr lang="en-GB" altLang="en-US" dirty="0"/>
              <a:t> </a:t>
            </a:r>
            <a:r>
              <a:rPr lang="en-GB" altLang="en-US" dirty="0" err="1"/>
              <a:t>gẫm</a:t>
            </a:r>
            <a:r>
              <a:rPr lang="en-GB" altLang="en-US" dirty="0"/>
              <a:t>, </a:t>
            </a:r>
            <a:r>
              <a:rPr lang="en-GB" altLang="en-US" dirty="0" err="1"/>
              <a:t>hành</a:t>
            </a:r>
            <a:r>
              <a:rPr lang="en-GB" altLang="en-US" dirty="0"/>
              <a:t> hung, </a:t>
            </a:r>
            <a:r>
              <a:rPr lang="en-GB" altLang="en-US" dirty="0" err="1"/>
              <a:t>hiếp</a:t>
            </a:r>
            <a:r>
              <a:rPr lang="en-GB" altLang="en-US" dirty="0"/>
              <a:t> </a:t>
            </a:r>
            <a:r>
              <a:rPr lang="en-GB" altLang="en-US" dirty="0" err="1"/>
              <a:t>dâm</a:t>
            </a:r>
            <a:r>
              <a:rPr lang="en-US" altLang="en-US" dirty="0"/>
              <a:t>.</a:t>
            </a:r>
          </a:p>
        </p:txBody>
      </p:sp>
      <p:sp>
        <p:nvSpPr>
          <p:cNvPr id="56325" name="TextBox 11"/>
          <p:cNvSpPr txBox="1">
            <a:spLocks noChangeArrowheads="1"/>
          </p:cNvSpPr>
          <p:nvPr/>
        </p:nvSpPr>
        <p:spPr bwMode="auto">
          <a:xfrm>
            <a:off x="1353672" y="3510417"/>
            <a:ext cx="10390094" cy="3347583"/>
          </a:xfrm>
          <a:prstGeom prst="rect">
            <a:avLst/>
          </a:prstGeom>
          <a:solidFill>
            <a:schemeClr val="bg1"/>
          </a:solidFill>
          <a:ln>
            <a:solidFill>
              <a:schemeClr val="lt1">
                <a:hueOff val="0"/>
                <a:satOff val="0"/>
                <a:lumOff val="0"/>
              </a:schemeClr>
            </a:solidFill>
          </a:ln>
        </p:spPr>
        <p:txBody>
          <a:bodyPr wrap="square">
            <a:spAutoFit/>
          </a:bodyPr>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None/>
            </a:pPr>
            <a:r>
              <a:rPr lang="vi-VN" sz="2400" b="1" i="0" dirty="0">
                <a:solidFill>
                  <a:srgbClr val="F15A22"/>
                </a:solidFill>
                <a:effectLst/>
                <a:latin typeface="UTMHelveBold"/>
              </a:rPr>
              <a:t>Các hình thức bạo lực tình dục</a:t>
            </a:r>
            <a:r>
              <a:rPr lang="en-US" sz="2400" b="1" i="0" dirty="0">
                <a:solidFill>
                  <a:srgbClr val="F15A22"/>
                </a:solidFill>
                <a:effectLst/>
                <a:latin typeface="UTMHelveBold"/>
              </a:rPr>
              <a:t>:</a:t>
            </a:r>
            <a:endParaRPr lang="en-US" sz="2400" b="0" i="0" dirty="0">
              <a:solidFill>
                <a:srgbClr val="000000"/>
              </a:solidFill>
              <a:effectLst/>
              <a:latin typeface="TimesNewRomanPSMT"/>
            </a:endParaRPr>
          </a:p>
          <a:p>
            <a:pPr marL="285750" indent="-285750" algn="just"/>
            <a:r>
              <a:rPr lang="vi-VN" sz="2400" b="0" i="0" dirty="0">
                <a:solidFill>
                  <a:srgbClr val="000000"/>
                </a:solidFill>
                <a:effectLst/>
                <a:latin typeface="UTM-Helve"/>
              </a:rPr>
              <a:t>Hiếp dâm (dùng bất cứ bộ phận cơ thể/ </a:t>
            </a:r>
            <a:r>
              <a:rPr lang="vi-VN" sz="2400" i="0" dirty="0">
                <a:solidFill>
                  <a:srgbClr val="000000"/>
                </a:solidFill>
                <a:effectLst/>
                <a:latin typeface="UTMHelveBold"/>
              </a:rPr>
              <a:t>đồ</a:t>
            </a:r>
            <a:r>
              <a:rPr lang="vi-VN" sz="2400" b="1" i="0" dirty="0">
                <a:solidFill>
                  <a:srgbClr val="000000"/>
                </a:solidFill>
                <a:effectLst/>
                <a:latin typeface="UTMHelveBold"/>
              </a:rPr>
              <a:t> </a:t>
            </a:r>
            <a:r>
              <a:rPr lang="vi-VN" sz="2400" b="0" i="0" dirty="0">
                <a:solidFill>
                  <a:srgbClr val="000000"/>
                </a:solidFill>
                <a:effectLst/>
                <a:latin typeface="UTM-Helve"/>
              </a:rPr>
              <a:t>vật để xâm phạm</a:t>
            </a:r>
            <a:r>
              <a:rPr lang="en-US" sz="2400" b="0" i="0" dirty="0">
                <a:solidFill>
                  <a:srgbClr val="000000"/>
                </a:solidFill>
                <a:effectLst/>
                <a:latin typeface="UTM-Helve"/>
              </a:rPr>
              <a:t> </a:t>
            </a:r>
            <a:r>
              <a:rPr lang="vi-VN" sz="2400" b="0" i="0" dirty="0">
                <a:solidFill>
                  <a:srgbClr val="000000"/>
                </a:solidFill>
                <a:effectLst/>
                <a:latin typeface="UTM-Helve"/>
              </a:rPr>
              <a:t>miệng, hậu môn, bộ phận sinh dục</a:t>
            </a:r>
            <a:r>
              <a:rPr lang="en-US" sz="2400" b="0" i="0" dirty="0">
                <a:solidFill>
                  <a:srgbClr val="000000"/>
                </a:solidFill>
                <a:effectLst/>
                <a:latin typeface="UTM-Helve"/>
              </a:rPr>
              <a:t>.</a:t>
            </a:r>
          </a:p>
          <a:p>
            <a:pPr marL="285750" indent="-285750" algn="just"/>
            <a:r>
              <a:rPr lang="vi-VN" sz="2400" b="0" i="0" dirty="0">
                <a:solidFill>
                  <a:srgbClr val="000000"/>
                </a:solidFill>
                <a:effectLst/>
                <a:latin typeface="TimesNewRomanPSMT"/>
              </a:rPr>
              <a:t> </a:t>
            </a:r>
            <a:r>
              <a:rPr lang="vi-VN" sz="2400" b="0" i="0" dirty="0">
                <a:solidFill>
                  <a:srgbClr val="000000"/>
                </a:solidFill>
                <a:effectLst/>
                <a:latin typeface="UTM-Helve"/>
              </a:rPr>
              <a:t>Quấy rối tình dục (bàn luận, trêu đùa, hỏi han, nhìn có mục</a:t>
            </a:r>
            <a:r>
              <a:rPr lang="en-US" sz="2400" b="0" i="0" dirty="0">
                <a:solidFill>
                  <a:srgbClr val="000000"/>
                </a:solidFill>
                <a:effectLst/>
                <a:latin typeface="UTM-Helve"/>
              </a:rPr>
              <a:t> </a:t>
            </a:r>
            <a:r>
              <a:rPr lang="vi-VN" sz="2400" b="0" i="0" dirty="0">
                <a:solidFill>
                  <a:srgbClr val="000000"/>
                </a:solidFill>
                <a:effectLst/>
                <a:latin typeface="UTM-Helve"/>
              </a:rPr>
              <a:t>đích</a:t>
            </a:r>
            <a:r>
              <a:rPr lang="en-US" sz="2400" b="0" i="0" dirty="0">
                <a:solidFill>
                  <a:srgbClr val="000000"/>
                </a:solidFill>
                <a:effectLst/>
                <a:latin typeface="UTM-Helve"/>
              </a:rPr>
              <a:t> </a:t>
            </a:r>
            <a:r>
              <a:rPr lang="vi-VN" sz="2400" b="0" i="0" dirty="0">
                <a:solidFill>
                  <a:srgbClr val="000000"/>
                </a:solidFill>
                <a:effectLst/>
                <a:latin typeface="UTM-Helve"/>
              </a:rPr>
              <a:t>tình dục mang tính lặp lại)</a:t>
            </a:r>
            <a:r>
              <a:rPr lang="en-US" sz="2400" dirty="0">
                <a:solidFill>
                  <a:srgbClr val="000000"/>
                </a:solidFill>
                <a:latin typeface="UTM-Helve"/>
              </a:rPr>
              <a:t>.</a:t>
            </a:r>
          </a:p>
          <a:p>
            <a:pPr marL="285750" indent="-285750" algn="just"/>
            <a:r>
              <a:rPr lang="vi-VN" sz="2400" b="0" i="0" dirty="0">
                <a:solidFill>
                  <a:srgbClr val="000000"/>
                </a:solidFill>
                <a:effectLst/>
                <a:latin typeface="UTM-Helve"/>
              </a:rPr>
              <a:t>Những hành vi khiếm nhã (sờ mó, mơn trớn, chứng kiến thủ dâm</a:t>
            </a:r>
            <a:r>
              <a:rPr lang="en-US" sz="2400" b="0" i="0" dirty="0">
                <a:solidFill>
                  <a:srgbClr val="000000"/>
                </a:solidFill>
                <a:effectLst/>
                <a:latin typeface="UTM-Helve"/>
              </a:rPr>
              <a:t> </a:t>
            </a:r>
            <a:r>
              <a:rPr lang="vi-VN" sz="2400" b="0" i="0" dirty="0">
                <a:solidFill>
                  <a:srgbClr val="000000"/>
                </a:solidFill>
                <a:effectLst/>
                <a:latin typeface="UTM-Helve"/>
              </a:rPr>
              <a:t>hoặc ép thủ dâm)</a:t>
            </a:r>
            <a:r>
              <a:rPr lang="en-US" sz="2400" b="0" i="0" dirty="0">
                <a:solidFill>
                  <a:srgbClr val="000000"/>
                </a:solidFill>
                <a:effectLst/>
                <a:latin typeface="UTM-Helve"/>
              </a:rPr>
              <a:t>.</a:t>
            </a:r>
          </a:p>
          <a:p>
            <a:pPr marL="285750" indent="-285750"/>
            <a:r>
              <a:rPr lang="vi-VN" sz="2400" b="0" i="0" dirty="0">
                <a:solidFill>
                  <a:srgbClr val="000000"/>
                </a:solidFill>
                <a:effectLst/>
                <a:latin typeface="UTM-Helve"/>
              </a:rPr>
              <a:t>Cưỡng ép xem sách báo/ phim/ hình ảnh khiêu dâm</a:t>
            </a:r>
            <a:r>
              <a:rPr lang="en-US" sz="2400" b="0" i="0" dirty="0">
                <a:solidFill>
                  <a:srgbClr val="000000"/>
                </a:solidFill>
                <a:effectLst/>
                <a:latin typeface="UTM-Helve"/>
              </a:rPr>
              <a:t>.</a:t>
            </a:r>
            <a:r>
              <a:rPr lang="vi-VN" sz="1400" dirty="0"/>
              <a:t> </a:t>
            </a:r>
            <a:r>
              <a:rPr lang="vi-VN" sz="2000" dirty="0"/>
              <a:t/>
            </a:r>
            <a:br>
              <a:rPr lang="vi-VN" sz="2000" dirty="0"/>
            </a:br>
            <a:endParaRPr lang="en-US" altLang="en-US" sz="700" dirty="0"/>
          </a:p>
        </p:txBody>
      </p:sp>
      <p:pic>
        <p:nvPicPr>
          <p:cNvPr id="56326" name="Picture 13" descr="Icon&#10;&#10;Description automatically generated"/>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509" y="4838866"/>
            <a:ext cx="636588"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7" name="Picture 15" descr="Icon&#10;&#10;Description automatically generate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6000" y="1700046"/>
            <a:ext cx="6381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 name="Picture 2" descr="Nhức nhối nạn xâm hại tình dục trẻ em - Báo An Giang Onl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45070" y="374644"/>
            <a:ext cx="2900930" cy="2999139"/>
          </a:xfrm>
          <a:prstGeom prst="rect">
            <a:avLst/>
          </a:prstGeom>
          <a:noFill/>
          <a:extLst>
            <a:ext uri="{909E8E84-426E-40DD-AFC4-6F175D3DCCD1}">
              <a14:hiddenFill xmlns:a14="http://schemas.microsoft.com/office/drawing/2010/main">
                <a:solidFill>
                  <a:srgbClr val="FFFFFF"/>
                </a:solidFill>
              </a14:hiddenFill>
            </a:ext>
          </a:extLst>
        </p:spPr>
      </p:pic>
      <p:sp>
        <p:nvSpPr>
          <p:cNvPr id="100" name="Rectangle 99"/>
          <p:cNvSpPr/>
          <p:nvPr/>
        </p:nvSpPr>
        <p:spPr>
          <a:xfrm>
            <a:off x="-30865" y="349701"/>
            <a:ext cx="11774630" cy="406586"/>
          </a:xfrm>
          <a:prstGeom prst="rect">
            <a:avLst/>
          </a:prstGeom>
        </p:spPr>
        <p:txBody>
          <a:bodyPr wrap="square">
            <a:spAutoFit/>
          </a:bodyPr>
          <a:lstStyle/>
          <a:p>
            <a:pPr algn="ctr" fontAlgn="base">
              <a:lnSpc>
                <a:spcPts val="1950"/>
              </a:lnSpc>
              <a:spcAft>
                <a:spcPts val="0"/>
              </a:spcAft>
            </a:pPr>
            <a:r>
              <a:rPr lang="en-US" sz="3600" dirty="0" err="1"/>
              <a:t>Xâm</a:t>
            </a:r>
            <a:r>
              <a:rPr lang="en-US" sz="3600" dirty="0"/>
              <a:t> </a:t>
            </a:r>
            <a:r>
              <a:rPr lang="en-US" sz="3600" dirty="0" err="1"/>
              <a:t>hại</a:t>
            </a:r>
            <a:r>
              <a:rPr lang="en-US" sz="3600" dirty="0"/>
              <a:t> </a:t>
            </a:r>
            <a:r>
              <a:rPr lang="en-US" sz="3600" dirty="0" err="1"/>
              <a:t>tình</a:t>
            </a:r>
            <a:r>
              <a:rPr lang="en-US" sz="3600" dirty="0"/>
              <a:t> </a:t>
            </a:r>
            <a:r>
              <a:rPr lang="en-US" sz="3600" dirty="0" err="1"/>
              <a:t>dục</a:t>
            </a:r>
            <a:endParaRPr lang="en-US" sz="2800" dirty="0">
              <a:effectLst/>
              <a:latin typeface="Calibri" panose="020F0502020204030204" pitchFamily="34" charset="0"/>
              <a:ea typeface="DengXian"/>
              <a:cs typeface="Times New Roman" panose="02020603050405020304" pitchFamily="18" charset="0"/>
            </a:endParaRPr>
          </a:p>
        </p:txBody>
      </p:sp>
      <p:cxnSp>
        <p:nvCxnSpPr>
          <p:cNvPr id="9" name="Straight Connector 8">
            <a:extLst>
              <a:ext uri="{FF2B5EF4-FFF2-40B4-BE49-F238E27FC236}">
                <a16:creationId xmlns:a16="http://schemas.microsoft.com/office/drawing/2014/main" id="{7BD3813D-C825-D0C2-46DC-A6AC0B804740}"/>
              </a:ext>
            </a:extLst>
          </p:cNvPr>
          <p:cNvCxnSpPr>
            <a:cxnSpLocks/>
          </p:cNvCxnSpPr>
          <p:nvPr/>
        </p:nvCxnSpPr>
        <p:spPr>
          <a:xfrm>
            <a:off x="3507954" y="679715"/>
            <a:ext cx="5176091"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2610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1472" y="63015"/>
            <a:ext cx="8229600" cy="1143000"/>
          </a:xfrm>
        </p:spPr>
        <p:txBody>
          <a:bodyPr>
            <a:normAutofit/>
          </a:bodyPr>
          <a:lstStyle/>
          <a:p>
            <a:r>
              <a:rPr lang="en-US" dirty="0"/>
              <a:t>CHIẾC BÌNH </a:t>
            </a:r>
            <a:r>
              <a:rPr lang="en-US" dirty="0" err="1"/>
              <a:t>N</a:t>
            </a:r>
            <a:r>
              <a:rPr lang="en-US" sz="7200" dirty="0" err="1"/>
              <a:t>ứ</a:t>
            </a:r>
            <a:r>
              <a:rPr lang="en-US" dirty="0" err="1"/>
              <a:t>T</a:t>
            </a:r>
            <a:endParaRPr lang="en-US" dirty="0"/>
          </a:p>
        </p:txBody>
      </p:sp>
      <p:pic>
        <p:nvPicPr>
          <p:cNvPr id="5" name="y2mate.com - nghe_thuat_song_chiec_binh_nut_gqLuHfRuN5o_360p.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12821" y="1206016"/>
            <a:ext cx="11646568" cy="5291038"/>
          </a:xfrm>
        </p:spPr>
      </p:pic>
    </p:spTree>
    <p:extLst>
      <p:ext uri="{BB962C8B-B14F-4D97-AF65-F5344CB8AC3E}">
        <p14:creationId xmlns:p14="http://schemas.microsoft.com/office/powerpoint/2010/main" val="26439242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1" name="Rectangle 87">
            <a:extLst>
              <a:ext uri="{FF2B5EF4-FFF2-40B4-BE49-F238E27FC236}">
                <a16:creationId xmlns:a16="http://schemas.microsoft.com/office/drawing/2014/main" id="{9DBC8166-481C-4473-95F5-9A5B9073B7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Shape 89">
            <a:extLst>
              <a:ext uri="{FF2B5EF4-FFF2-40B4-BE49-F238E27FC236}">
                <a16:creationId xmlns:a16="http://schemas.microsoft.com/office/drawing/2014/main" id="{A5A5CE6E-90AF-4D43-A014-1F9EC83EB93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83" name="Rectangle 82">
            <a:extLst>
              <a:ext uri="{FF2B5EF4-FFF2-40B4-BE49-F238E27FC236}">
                <a16:creationId xmlns:a16="http://schemas.microsoft.com/office/drawing/2014/main" id="{2E97F048-775A-46FD-81D6-885C4E2923DE}"/>
              </a:ext>
            </a:extLst>
          </p:cNvPr>
          <p:cNvSpPr/>
          <p:nvPr/>
        </p:nvSpPr>
        <p:spPr>
          <a:xfrm>
            <a:off x="838200" y="643467"/>
            <a:ext cx="2951205" cy="557106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a:solidFill>
                  <a:srgbClr val="FFFFFF"/>
                </a:solidFill>
                <a:latin typeface="+mj-lt"/>
                <a:ea typeface="+mj-ea"/>
                <a:cs typeface="+mj-cs"/>
              </a:rPr>
              <a:t>VAI TRÒ CỦA HIỆU TRƯỞNG TRONG CÔNG TÁC XÂY DỰNG TRƯỜNG HỌC AN TOÀN</a:t>
            </a:r>
            <a:endParaRPr lang="en-US" sz="4400" kern="1200">
              <a:solidFill>
                <a:srgbClr val="FFFFFF"/>
              </a:solidFill>
              <a:latin typeface="+mj-lt"/>
              <a:ea typeface="+mj-ea"/>
              <a:cs typeface="+mj-cs"/>
            </a:endParaRPr>
          </a:p>
        </p:txBody>
      </p:sp>
      <p:graphicFrame>
        <p:nvGraphicFramePr>
          <p:cNvPr id="3" name="Diagram 2"/>
          <p:cNvGraphicFramePr/>
          <p:nvPr>
            <p:extLst>
              <p:ext uri="{D42A27DB-BD31-4B8C-83A1-F6EECF244321}">
                <p14:modId xmlns:p14="http://schemas.microsoft.com/office/powerpoint/2010/main" val="4287639149"/>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9510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60F7DF-9FF6-8E8A-9077-E27F27D79186}"/>
              </a:ext>
            </a:extLst>
          </p:cNvPr>
          <p:cNvSpPr txBox="1"/>
          <p:nvPr/>
        </p:nvSpPr>
        <p:spPr>
          <a:xfrm>
            <a:off x="444616" y="264061"/>
            <a:ext cx="11241247" cy="492443"/>
          </a:xfrm>
          <a:prstGeom prst="rect">
            <a:avLst/>
          </a:prstGeom>
          <a:noFill/>
        </p:spPr>
        <p:txBody>
          <a:bodyPr wrap="square">
            <a:spAutoFit/>
          </a:bodyPr>
          <a:lstStyle/>
          <a:p>
            <a:pPr lvl="0" algn="ctr"/>
            <a:r>
              <a:rPr lang="en-US" sz="2600" b="1" dirty="0" err="1">
                <a:solidFill>
                  <a:srgbClr val="800000"/>
                </a:solidFill>
                <a:latin typeface="Arial" panose="020B0604020202020204" pitchFamily="34" charset="0"/>
                <a:cs typeface="Arial" panose="020B0604020202020204" pitchFamily="34" charset="0"/>
              </a:rPr>
              <a:t>Vai</a:t>
            </a:r>
            <a:r>
              <a:rPr lang="en-US" sz="2600" b="1" dirty="0">
                <a:solidFill>
                  <a:srgbClr val="800000"/>
                </a:solidFill>
                <a:latin typeface="Arial" panose="020B0604020202020204" pitchFamily="34" charset="0"/>
                <a:cs typeface="Arial" panose="020B0604020202020204" pitchFamily="34" charset="0"/>
              </a:rPr>
              <a:t> </a:t>
            </a:r>
            <a:r>
              <a:rPr lang="en-US" sz="2600" b="1" dirty="0" err="1">
                <a:solidFill>
                  <a:srgbClr val="800000"/>
                </a:solidFill>
                <a:latin typeface="Arial" panose="020B0604020202020204" pitchFamily="34" charset="0"/>
                <a:cs typeface="Arial" panose="020B0604020202020204" pitchFamily="34" charset="0"/>
              </a:rPr>
              <a:t>trò</a:t>
            </a:r>
            <a:r>
              <a:rPr lang="en-US" sz="2600" b="1" dirty="0">
                <a:solidFill>
                  <a:srgbClr val="800000"/>
                </a:solidFill>
                <a:latin typeface="Arial" panose="020B0604020202020204" pitchFamily="34" charset="0"/>
                <a:cs typeface="Arial" panose="020B0604020202020204" pitchFamily="34" charset="0"/>
              </a:rPr>
              <a:t> </a:t>
            </a:r>
            <a:r>
              <a:rPr lang="en-US" sz="2600" b="1" dirty="0" err="1">
                <a:solidFill>
                  <a:srgbClr val="800000"/>
                </a:solidFill>
                <a:latin typeface="Arial" panose="020B0604020202020204" pitchFamily="34" charset="0"/>
                <a:cs typeface="Arial" panose="020B0604020202020204" pitchFamily="34" charset="0"/>
              </a:rPr>
              <a:t>của</a:t>
            </a:r>
            <a:r>
              <a:rPr lang="en-US" sz="2600" b="1" dirty="0">
                <a:solidFill>
                  <a:srgbClr val="800000"/>
                </a:solidFill>
                <a:latin typeface="Arial" panose="020B0604020202020204" pitchFamily="34" charset="0"/>
                <a:cs typeface="Arial" panose="020B0604020202020204" pitchFamily="34" charset="0"/>
              </a:rPr>
              <a:t> </a:t>
            </a:r>
            <a:r>
              <a:rPr lang="en-US" sz="2600" b="1" dirty="0" err="1">
                <a:solidFill>
                  <a:srgbClr val="800000"/>
                </a:solidFill>
                <a:latin typeface="Arial" panose="020B0604020202020204" pitchFamily="34" charset="0"/>
                <a:cs typeface="Arial" panose="020B0604020202020204" pitchFamily="34" charset="0"/>
              </a:rPr>
              <a:t>tổ</a:t>
            </a:r>
            <a:r>
              <a:rPr lang="en-US" sz="2600" b="1" dirty="0">
                <a:solidFill>
                  <a:srgbClr val="800000"/>
                </a:solidFill>
                <a:latin typeface="Arial" panose="020B0604020202020204" pitchFamily="34" charset="0"/>
                <a:cs typeface="Arial" panose="020B0604020202020204" pitchFamily="34" charset="0"/>
              </a:rPr>
              <a:t> </a:t>
            </a:r>
            <a:r>
              <a:rPr lang="en-US" sz="2600" b="1" dirty="0" err="1">
                <a:solidFill>
                  <a:srgbClr val="800000"/>
                </a:solidFill>
                <a:latin typeface="Arial" panose="020B0604020202020204" pitchFamily="34" charset="0"/>
                <a:cs typeface="Arial" panose="020B0604020202020204" pitchFamily="34" charset="0"/>
              </a:rPr>
              <a:t>chức</a:t>
            </a:r>
            <a:r>
              <a:rPr lang="en-US" sz="2600" b="1" dirty="0">
                <a:solidFill>
                  <a:srgbClr val="800000"/>
                </a:solidFill>
                <a:latin typeface="Arial" panose="020B0604020202020204" pitchFamily="34" charset="0"/>
                <a:cs typeface="Arial" panose="020B0604020202020204" pitchFamily="34" charset="0"/>
              </a:rPr>
              <a:t> </a:t>
            </a:r>
            <a:r>
              <a:rPr lang="en-US" sz="2600" b="1" dirty="0" err="1">
                <a:solidFill>
                  <a:srgbClr val="800000"/>
                </a:solidFill>
                <a:latin typeface="Arial" panose="020B0604020202020204" pitchFamily="34" charset="0"/>
                <a:cs typeface="Arial" panose="020B0604020202020204" pitchFamily="34" charset="0"/>
              </a:rPr>
              <a:t>Đảng</a:t>
            </a:r>
            <a:r>
              <a:rPr lang="en-US" sz="2600" b="1" dirty="0">
                <a:solidFill>
                  <a:srgbClr val="800000"/>
                </a:solidFill>
                <a:latin typeface="Arial" panose="020B0604020202020204" pitchFamily="34" charset="0"/>
                <a:cs typeface="Arial" panose="020B0604020202020204" pitchFamily="34" charset="0"/>
              </a:rPr>
              <a:t> CSVN </a:t>
            </a:r>
            <a:r>
              <a:rPr lang="en-US" sz="2600" b="1" dirty="0" err="1">
                <a:solidFill>
                  <a:srgbClr val="800000"/>
                </a:solidFill>
                <a:latin typeface="Arial" panose="020B0604020202020204" pitchFamily="34" charset="0"/>
                <a:cs typeface="Arial" panose="020B0604020202020204" pitchFamily="34" charset="0"/>
              </a:rPr>
              <a:t>và</a:t>
            </a:r>
            <a:r>
              <a:rPr lang="en-US" sz="2600" b="1" dirty="0">
                <a:solidFill>
                  <a:srgbClr val="800000"/>
                </a:solidFill>
                <a:latin typeface="Arial" panose="020B0604020202020204" pitchFamily="34" charset="0"/>
                <a:cs typeface="Arial" panose="020B0604020202020204" pitchFamily="34" charset="0"/>
              </a:rPr>
              <a:t> </a:t>
            </a:r>
            <a:r>
              <a:rPr lang="en-US" sz="2600" b="1" dirty="0" err="1">
                <a:solidFill>
                  <a:srgbClr val="800000"/>
                </a:solidFill>
                <a:latin typeface="Arial" panose="020B0604020202020204" pitchFamily="34" charset="0"/>
                <a:cs typeface="Arial" panose="020B0604020202020204" pitchFamily="34" charset="0"/>
              </a:rPr>
              <a:t>các</a:t>
            </a:r>
            <a:r>
              <a:rPr lang="en-US" sz="2600" b="1" dirty="0">
                <a:solidFill>
                  <a:srgbClr val="800000"/>
                </a:solidFill>
                <a:latin typeface="Arial" panose="020B0604020202020204" pitchFamily="34" charset="0"/>
                <a:cs typeface="Arial" panose="020B0604020202020204" pitchFamily="34" charset="0"/>
              </a:rPr>
              <a:t> </a:t>
            </a:r>
            <a:r>
              <a:rPr lang="en-US" sz="2600" b="1" dirty="0" err="1">
                <a:solidFill>
                  <a:srgbClr val="800000"/>
                </a:solidFill>
                <a:latin typeface="Arial" panose="020B0604020202020204" pitchFamily="34" charset="0"/>
                <a:cs typeface="Arial" panose="020B0604020202020204" pitchFamily="34" charset="0"/>
              </a:rPr>
              <a:t>đoàn</a:t>
            </a:r>
            <a:r>
              <a:rPr lang="en-US" sz="2600" b="1" dirty="0">
                <a:solidFill>
                  <a:srgbClr val="800000"/>
                </a:solidFill>
                <a:latin typeface="Arial" panose="020B0604020202020204" pitchFamily="34" charset="0"/>
                <a:cs typeface="Arial" panose="020B0604020202020204" pitchFamily="34" charset="0"/>
              </a:rPr>
              <a:t> </a:t>
            </a:r>
            <a:r>
              <a:rPr lang="en-US" sz="2600" b="1" dirty="0" err="1">
                <a:solidFill>
                  <a:srgbClr val="800000"/>
                </a:solidFill>
                <a:latin typeface="Arial" panose="020B0604020202020204" pitchFamily="34" charset="0"/>
                <a:cs typeface="Arial" panose="020B0604020202020204" pitchFamily="34" charset="0"/>
              </a:rPr>
              <a:t>thể</a:t>
            </a:r>
            <a:r>
              <a:rPr lang="en-US" sz="2600" b="1" dirty="0">
                <a:solidFill>
                  <a:srgbClr val="800000"/>
                </a:solidFill>
                <a:latin typeface="Arial" panose="020B0604020202020204" pitchFamily="34" charset="0"/>
                <a:cs typeface="Arial" panose="020B0604020202020204" pitchFamily="34" charset="0"/>
              </a:rPr>
              <a:t> </a:t>
            </a:r>
            <a:r>
              <a:rPr lang="en-US" sz="2600" b="1" dirty="0" err="1">
                <a:solidFill>
                  <a:srgbClr val="800000"/>
                </a:solidFill>
                <a:latin typeface="Arial" panose="020B0604020202020204" pitchFamily="34" charset="0"/>
                <a:cs typeface="Arial" panose="020B0604020202020204" pitchFamily="34" charset="0"/>
              </a:rPr>
              <a:t>trong</a:t>
            </a:r>
            <a:r>
              <a:rPr lang="en-US" sz="2600" b="1" dirty="0">
                <a:solidFill>
                  <a:srgbClr val="800000"/>
                </a:solidFill>
                <a:latin typeface="Arial" panose="020B0604020202020204" pitchFamily="34" charset="0"/>
                <a:cs typeface="Arial" panose="020B0604020202020204" pitchFamily="34" charset="0"/>
              </a:rPr>
              <a:t> </a:t>
            </a:r>
            <a:r>
              <a:rPr lang="en-US" sz="2600" b="1" dirty="0" err="1">
                <a:solidFill>
                  <a:srgbClr val="800000"/>
                </a:solidFill>
                <a:latin typeface="Arial" panose="020B0604020202020204" pitchFamily="34" charset="0"/>
                <a:cs typeface="Arial" panose="020B0604020202020204" pitchFamily="34" charset="0"/>
              </a:rPr>
              <a:t>nhà</a:t>
            </a:r>
            <a:r>
              <a:rPr lang="en-US" sz="2600" b="1" dirty="0">
                <a:solidFill>
                  <a:srgbClr val="800000"/>
                </a:solidFill>
                <a:latin typeface="Arial" panose="020B0604020202020204" pitchFamily="34" charset="0"/>
                <a:cs typeface="Arial" panose="020B0604020202020204" pitchFamily="34" charset="0"/>
              </a:rPr>
              <a:t> </a:t>
            </a:r>
            <a:r>
              <a:rPr lang="en-US" sz="2600" b="1" dirty="0" err="1">
                <a:solidFill>
                  <a:srgbClr val="800000"/>
                </a:solidFill>
                <a:latin typeface="Arial" panose="020B0604020202020204" pitchFamily="34" charset="0"/>
                <a:cs typeface="Arial" panose="020B0604020202020204" pitchFamily="34" charset="0"/>
              </a:rPr>
              <a:t>trường</a:t>
            </a:r>
            <a:r>
              <a:rPr lang="en-US" sz="2600" b="1" dirty="0">
                <a:solidFill>
                  <a:srgbClr val="800000"/>
                </a:solidFill>
                <a:latin typeface="Arial" panose="020B0604020202020204" pitchFamily="34" charset="0"/>
                <a:cs typeface="Arial" panose="020B0604020202020204" pitchFamily="34" charset="0"/>
              </a:rPr>
              <a:t>  </a:t>
            </a:r>
            <a:endParaRPr lang="vi-VN" sz="2600" b="1" dirty="0">
              <a:solidFill>
                <a:srgbClr val="80000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73F5382-DDCC-58D2-7935-5E4C2B9DD28A}"/>
              </a:ext>
            </a:extLst>
          </p:cNvPr>
          <p:cNvSpPr txBox="1"/>
          <p:nvPr/>
        </p:nvSpPr>
        <p:spPr>
          <a:xfrm>
            <a:off x="1031845" y="896359"/>
            <a:ext cx="10570128" cy="5272534"/>
          </a:xfrm>
          <a:prstGeom prst="rect">
            <a:avLst/>
          </a:prstGeom>
          <a:noFill/>
        </p:spPr>
        <p:txBody>
          <a:bodyPr wrap="square">
            <a:spAutoFit/>
          </a:bodyPr>
          <a:lstStyle/>
          <a:p>
            <a:pPr marR="165100" indent="457200" algn="just">
              <a:lnSpc>
                <a:spcPct val="130000"/>
              </a:lnSpc>
              <a:spcBef>
                <a:spcPts val="600"/>
              </a:spcBef>
            </a:pPr>
            <a:r>
              <a:rPr lang="pt-BR" sz="2200" b="1" i="1" dirty="0">
                <a:solidFill>
                  <a:schemeClr val="accent4">
                    <a:lumMod val="50000"/>
                  </a:schemeClr>
                </a:solidFill>
                <a:effectLst/>
                <a:latin typeface="Arial" panose="020B0604020202020204" pitchFamily="34" charset="0"/>
                <a:ea typeface="Times New Roman" panose="02020603050405020304" pitchFamily="18" charset="0"/>
                <a:cs typeface="Arial" panose="020B0604020202020204" pitchFamily="34" charset="0"/>
              </a:rPr>
              <a:t>1. Tổ chức </a:t>
            </a:r>
            <a:r>
              <a:rPr lang="pt-BR" sz="2200" b="1" i="1" dirty="0">
                <a:solidFill>
                  <a:schemeClr val="accent4">
                    <a:lumMod val="50000"/>
                  </a:schemeClr>
                </a:solidFill>
                <a:effectLst/>
                <a:latin typeface="Arial" panose="020B0604020202020204" pitchFamily="34" charset="0"/>
                <a:ea typeface="Arial" panose="020B0604020202020204" pitchFamily="34" charset="0"/>
                <a:cs typeface="Arial" panose="020B0604020202020204" pitchFamily="34" charset="0"/>
              </a:rPr>
              <a:t>Đảng </a:t>
            </a:r>
            <a:r>
              <a:rPr lang="vi-VN" sz="2200" b="1" i="1" dirty="0">
                <a:solidFill>
                  <a:schemeClr val="accent4">
                    <a:lumMod val="50000"/>
                  </a:schemeClr>
                </a:solidFill>
                <a:effectLst/>
                <a:latin typeface="Arial" panose="020B0604020202020204" pitchFamily="34" charset="0"/>
                <a:ea typeface="Arial" panose="020B0604020202020204" pitchFamily="34" charset="0"/>
                <a:cs typeface="Arial" panose="020B0604020202020204" pitchFamily="34" charset="0"/>
              </a:rPr>
              <a:t>CSVN</a:t>
            </a:r>
            <a:r>
              <a:rPr lang="vi-VN" sz="1600" i="1" dirty="0">
                <a:solidFill>
                  <a:schemeClr val="accent4">
                    <a:lumMod val="50000"/>
                  </a:schemeClr>
                </a:solidFill>
                <a:effectLst/>
                <a:latin typeface="Arial" panose="020B0604020202020204" pitchFamily="34" charset="0"/>
                <a:ea typeface="Arial" panose="020B0604020202020204" pitchFamily="34" charset="0"/>
                <a:cs typeface="Arial" panose="020B0604020202020204" pitchFamily="34" charset="0"/>
              </a:rPr>
              <a:t>(5)</a:t>
            </a:r>
            <a:endParaRPr lang="vi-VN" sz="2200" i="1" dirty="0">
              <a:solidFill>
                <a:schemeClr val="accent4">
                  <a:lumMod val="50000"/>
                </a:schemeClr>
              </a:solidFill>
              <a:effectLst/>
              <a:latin typeface="Arial" panose="020B0604020202020204" pitchFamily="34" charset="0"/>
              <a:ea typeface="Arial" panose="020B0604020202020204" pitchFamily="34" charset="0"/>
              <a:cs typeface="Arial" panose="020B0604020202020204" pitchFamily="34" charset="0"/>
            </a:endParaRPr>
          </a:p>
          <a:p>
            <a:pPr marL="457200" indent="-457200" algn="just">
              <a:lnSpc>
                <a:spcPct val="130000"/>
              </a:lnSpc>
              <a:spcBef>
                <a:spcPts val="600"/>
              </a:spcBef>
              <a:buFont typeface="+mj-lt"/>
              <a:buAutoNum type="arabicParenR"/>
            </a:pPr>
            <a:r>
              <a:rPr lang="vi-VN" sz="2200" spc="-50" dirty="0">
                <a:solidFill>
                  <a:srgbClr val="002060"/>
                </a:solidFill>
                <a:latin typeface="Arial" panose="020B0604020202020204" pitchFamily="34" charset="0"/>
                <a:ea typeface="Times New Roman" panose="02020603050405020304" pitchFamily="18" charset="0"/>
                <a:cs typeface="Arial" panose="020B0604020202020204" pitchFamily="34" charset="0"/>
              </a:rPr>
              <a:t>Đ</a:t>
            </a:r>
            <a:r>
              <a:rPr lang="pt-BR" sz="2200" spc="-5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óng vai trò </a:t>
            </a:r>
            <a:r>
              <a:rPr lang="vi-VN" sz="2200" spc="-5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quan trọng </a:t>
            </a:r>
            <a:r>
              <a:rPr lang="pt-BR" sz="2200" spc="-5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trong việc </a:t>
            </a:r>
            <a:r>
              <a:rPr lang="vi-VN" sz="2200" spc="-5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lãnh đạo </a:t>
            </a:r>
            <a:r>
              <a:rPr lang="pt-BR" sz="2200" spc="-5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xây dựng </a:t>
            </a:r>
            <a:r>
              <a:rPr lang="vi-VN" sz="2200" spc="-50" dirty="0">
                <a:solidFill>
                  <a:srgbClr val="002060"/>
                </a:solidFill>
                <a:latin typeface="Arial" panose="020B0604020202020204" pitchFamily="34" charset="0"/>
                <a:ea typeface="Times New Roman" panose="02020603050405020304" pitchFamily="18" charset="0"/>
                <a:cs typeface="Arial" panose="020B0604020202020204" pitchFamily="34" charset="0"/>
              </a:rPr>
              <a:t>THAT</a:t>
            </a:r>
            <a:r>
              <a:rPr lang="pt-BR" sz="2200" spc="-5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phòng chống </a:t>
            </a:r>
            <a:r>
              <a:rPr lang="vi-VN" sz="2200" spc="-5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BLHĐ</a:t>
            </a:r>
            <a:r>
              <a:rPr lang="pt-BR" sz="2200" spc="-5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endParaRPr lang="vi-VN" sz="2200" spc="-5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p>
            <a:pPr marL="457200" indent="-457200" algn="just">
              <a:lnSpc>
                <a:spcPct val="130000"/>
              </a:lnSpc>
              <a:spcBef>
                <a:spcPts val="600"/>
              </a:spcBef>
              <a:buFont typeface="+mj-lt"/>
              <a:buAutoNum type="arabicParenR"/>
            </a:pPr>
            <a:r>
              <a:rPr lang="vi-VN" sz="2200" spc="-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T</a:t>
            </a:r>
            <a:r>
              <a:rPr lang="pt-BR" sz="2200" spc="-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ổ chức quán triệt tới đội ngũ cán bộ</a:t>
            </a:r>
            <a:r>
              <a:rPr lang="vi-VN" sz="2200" spc="-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t>
            </a:r>
            <a:r>
              <a:rPr lang="pt-BR" sz="2200" spc="-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đảng viên về các chủ trương, đường lối của Đảng, chính sách pháp luật của nhà nước</a:t>
            </a:r>
            <a:r>
              <a:rPr lang="vi-VN" sz="2200" spc="-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về </a:t>
            </a:r>
            <a:r>
              <a:rPr lang="pt-BR" sz="2200" spc="-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xây dựng </a:t>
            </a:r>
            <a:r>
              <a:rPr lang="vi-VN" sz="2200" spc="-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THAT </a:t>
            </a:r>
            <a:r>
              <a:rPr lang="pt-BR" sz="2200" spc="-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và phòng chống </a:t>
            </a:r>
            <a:r>
              <a:rPr lang="vi-VN" sz="2200" spc="-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BLHĐ</a:t>
            </a:r>
            <a:r>
              <a:rPr lang="pt-BR" sz="2200" spc="-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endParaRPr lang="vi-VN" sz="2200" spc="-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p>
            <a:pPr marL="457200" indent="-457200" algn="just">
              <a:lnSpc>
                <a:spcPct val="130000"/>
              </a:lnSpc>
              <a:spcBef>
                <a:spcPts val="600"/>
              </a:spcBef>
              <a:buFont typeface="+mj-lt"/>
              <a:buAutoNum type="arabicParenR"/>
            </a:pPr>
            <a:r>
              <a:rPr lang="vi-VN" sz="2200" dirty="0">
                <a:solidFill>
                  <a:srgbClr val="002060"/>
                </a:solidFill>
                <a:latin typeface="Arial" panose="020B0604020202020204" pitchFamily="34" charset="0"/>
                <a:ea typeface="Times New Roman" panose="02020603050405020304" pitchFamily="18" charset="0"/>
                <a:cs typeface="Arial" panose="020B0604020202020204" pitchFamily="34" charset="0"/>
              </a:rPr>
              <a:t>Đ</a:t>
            </a:r>
            <a:r>
              <a:rPr lang="pt-BR" sz="2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ịnh hướng mục tiêu xây dựng </a:t>
            </a:r>
            <a:r>
              <a:rPr lang="vi-VN" sz="2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THAT</a:t>
            </a:r>
            <a:r>
              <a:rPr lang="pt-BR" sz="2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phòng chống </a:t>
            </a:r>
            <a:r>
              <a:rPr lang="vi-VN" sz="2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BLHĐ </a:t>
            </a:r>
            <a:r>
              <a:rPr lang="pt-BR" sz="2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bằng tư tưởng, quan điểm</a:t>
            </a:r>
            <a:r>
              <a:rPr lang="vi-VN" sz="2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n</a:t>
            </a:r>
            <a:r>
              <a:rPr lang="pt-BR" sz="2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ghị quyết của </a:t>
            </a:r>
            <a:r>
              <a:rPr lang="vi-VN" sz="2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c</a:t>
            </a:r>
            <a:r>
              <a:rPr lang="pt-BR" sz="2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hi bộ. </a:t>
            </a:r>
            <a:endParaRPr lang="vi-VN" sz="2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p>
            <a:pPr marL="457200" indent="-457200" algn="just">
              <a:lnSpc>
                <a:spcPct val="130000"/>
              </a:lnSpc>
              <a:spcBef>
                <a:spcPts val="600"/>
              </a:spcBef>
              <a:buFont typeface="+mj-lt"/>
              <a:buAutoNum type="arabicParenR"/>
            </a:pPr>
            <a:r>
              <a:rPr lang="vi-VN" sz="2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Chỉ đạo tổ chức công đoàn, Đoàn TN thực hiện tốt chức năng, nhiệm vụ, vai trò của các tổ chức này, hăng hái thi đua hoàn thành nhiệm vụ và các kế hoạch trong xây dựng THAT, phòng chống BLHĐ. </a:t>
            </a:r>
          </a:p>
          <a:p>
            <a:pPr marL="457200" indent="-457200" algn="just">
              <a:lnSpc>
                <a:spcPct val="130000"/>
              </a:lnSpc>
              <a:spcBef>
                <a:spcPts val="600"/>
              </a:spcBef>
              <a:buFont typeface="+mj-lt"/>
              <a:buAutoNum type="arabicParenR"/>
            </a:pPr>
            <a:r>
              <a:rPr lang="vi-VN" sz="2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Xây dựng chương trình kiểm tra, giám sát, thực hiện các nhiệm vụ để xây dựng THAT, phòng chống BLHĐ.  </a:t>
            </a:r>
          </a:p>
        </p:txBody>
      </p:sp>
    </p:spTree>
    <p:extLst>
      <p:ext uri="{BB962C8B-B14F-4D97-AF65-F5344CB8AC3E}">
        <p14:creationId xmlns:p14="http://schemas.microsoft.com/office/powerpoint/2010/main" val="3189055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arn(inVertical)">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1FA0AA4-2BFA-5ED6-B1CF-49B1A6CD1DE7}"/>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lvl="0">
              <a:lnSpc>
                <a:spcPct val="90000"/>
              </a:lnSpc>
              <a:spcBef>
                <a:spcPct val="0"/>
              </a:spcBef>
              <a:spcAft>
                <a:spcPts val="600"/>
              </a:spcAft>
            </a:pPr>
            <a:r>
              <a:rPr lang="en-US" sz="5400" b="1" kern="1200">
                <a:solidFill>
                  <a:schemeClr val="tx1"/>
                </a:solidFill>
                <a:latin typeface="+mj-lt"/>
                <a:ea typeface="+mj-ea"/>
                <a:cs typeface="+mj-cs"/>
              </a:rPr>
              <a:t>Vai trò, trách nhiệm của giáo viên  </a:t>
            </a:r>
            <a:r>
              <a:rPr lang="en-US" sz="5400" b="1" kern="1200" baseline="0">
                <a:solidFill>
                  <a:schemeClr val="tx1"/>
                </a:solidFill>
                <a:latin typeface="+mj-lt"/>
                <a:ea typeface="+mj-ea"/>
                <a:cs typeface="+mj-cs"/>
              </a:rPr>
              <a:t> </a:t>
            </a:r>
            <a:endParaRPr lang="en-US" sz="5400" b="1" kern="1200">
              <a:solidFill>
                <a:schemeClr val="tx1"/>
              </a:solidFill>
              <a:latin typeface="+mj-lt"/>
              <a:ea typeface="+mj-ea"/>
              <a:cs typeface="+mj-cs"/>
            </a:endParaRPr>
          </a:p>
        </p:txBody>
      </p:sp>
      <p:sp>
        <p:nvSpPr>
          <p:cNvPr id="11" name="sketch line">
            <a:extLst>
              <a:ext uri="{FF2B5EF4-FFF2-40B4-BE49-F238E27FC236}">
                <a16:creationId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C9DB0E0-9330-4241-3A03-F8214237EF1E}"/>
              </a:ext>
            </a:extLst>
          </p:cNvPr>
          <p:cNvSpPr txBox="1"/>
          <p:nvPr/>
        </p:nvSpPr>
        <p:spPr>
          <a:xfrm>
            <a:off x="838200" y="1929384"/>
            <a:ext cx="10515600" cy="4251960"/>
          </a:xfrm>
          <a:prstGeom prst="rect">
            <a:avLst/>
          </a:prstGeom>
        </p:spPr>
        <p:txBody>
          <a:bodyPr vert="horz" lIns="91440" tIns="45720" rIns="91440" bIns="45720" rtlCol="0">
            <a:normAutofit/>
          </a:bodyPr>
          <a:lstStyle/>
          <a:p>
            <a:pPr marL="457200" indent="-228600">
              <a:lnSpc>
                <a:spcPct val="90000"/>
              </a:lnSpc>
              <a:spcBef>
                <a:spcPts val="600"/>
              </a:spcBef>
              <a:buFont typeface="Arial" panose="020B0604020202020204" pitchFamily="34" charset="0"/>
              <a:buChar char="•"/>
            </a:pPr>
            <a:r>
              <a:rPr lang="en-US" sz="2200" dirty="0" err="1">
                <a:effectLst/>
              </a:rPr>
              <a:t>Tham</a:t>
            </a:r>
            <a:r>
              <a:rPr lang="en-US" sz="2200" dirty="0">
                <a:effectLst/>
              </a:rPr>
              <a:t> </a:t>
            </a:r>
            <a:r>
              <a:rPr lang="en-US" sz="2200" dirty="0" err="1">
                <a:effectLst/>
              </a:rPr>
              <a:t>gia</a:t>
            </a:r>
            <a:r>
              <a:rPr lang="en-US" sz="2200" dirty="0">
                <a:effectLst/>
              </a:rPr>
              <a:t> </a:t>
            </a:r>
            <a:r>
              <a:rPr lang="en-US" sz="2200" dirty="0" err="1">
                <a:effectLst/>
              </a:rPr>
              <a:t>thực</a:t>
            </a:r>
            <a:r>
              <a:rPr lang="en-US" sz="2200" dirty="0">
                <a:effectLst/>
              </a:rPr>
              <a:t> </a:t>
            </a:r>
            <a:r>
              <a:rPr lang="en-US" sz="2200" dirty="0" err="1">
                <a:effectLst/>
              </a:rPr>
              <a:t>hiện</a:t>
            </a:r>
            <a:r>
              <a:rPr lang="en-US" sz="2200" dirty="0">
                <a:effectLst/>
              </a:rPr>
              <a:t> </a:t>
            </a:r>
            <a:r>
              <a:rPr lang="en-US" sz="2200" dirty="0" err="1">
                <a:effectLst/>
              </a:rPr>
              <a:t>đầy</a:t>
            </a:r>
            <a:r>
              <a:rPr lang="en-US" sz="2200" dirty="0">
                <a:effectLst/>
              </a:rPr>
              <a:t> </a:t>
            </a:r>
            <a:r>
              <a:rPr lang="en-US" sz="2200" dirty="0" err="1">
                <a:effectLst/>
              </a:rPr>
              <a:t>đủ</a:t>
            </a:r>
            <a:r>
              <a:rPr lang="en-US" sz="2200" dirty="0">
                <a:effectLst/>
              </a:rPr>
              <a:t> </a:t>
            </a:r>
            <a:r>
              <a:rPr lang="en-US" sz="2200" dirty="0" err="1">
                <a:effectLst/>
              </a:rPr>
              <a:t>các</a:t>
            </a:r>
            <a:r>
              <a:rPr lang="en-US" sz="2200" dirty="0">
                <a:effectLst/>
              </a:rPr>
              <a:t> HĐGD, </a:t>
            </a:r>
            <a:r>
              <a:rPr lang="en-US" sz="2200" dirty="0" err="1">
                <a:effectLst/>
              </a:rPr>
              <a:t>xây</a:t>
            </a:r>
            <a:r>
              <a:rPr lang="en-US" sz="2200" dirty="0">
                <a:effectLst/>
              </a:rPr>
              <a:t> </a:t>
            </a:r>
            <a:r>
              <a:rPr lang="en-US" sz="2200" dirty="0" err="1">
                <a:effectLst/>
              </a:rPr>
              <a:t>dựng</a:t>
            </a:r>
            <a:r>
              <a:rPr lang="en-US" sz="2200" dirty="0">
                <a:effectLst/>
              </a:rPr>
              <a:t> THAT, </a:t>
            </a:r>
            <a:r>
              <a:rPr lang="en-US" sz="2200" dirty="0" err="1">
                <a:effectLst/>
              </a:rPr>
              <a:t>phòng</a:t>
            </a:r>
            <a:r>
              <a:rPr lang="en-US" sz="2200" dirty="0">
                <a:effectLst/>
              </a:rPr>
              <a:t> </a:t>
            </a:r>
            <a:r>
              <a:rPr lang="en-US" sz="2200" dirty="0" err="1">
                <a:effectLst/>
              </a:rPr>
              <a:t>chống</a:t>
            </a:r>
            <a:r>
              <a:rPr lang="en-US" sz="2200" dirty="0">
                <a:effectLst/>
              </a:rPr>
              <a:t> BLHĐ </a:t>
            </a:r>
            <a:r>
              <a:rPr lang="en-US" sz="2200" dirty="0" err="1">
                <a:effectLst/>
              </a:rPr>
              <a:t>theo</a:t>
            </a:r>
            <a:r>
              <a:rPr lang="en-US" sz="2200" dirty="0">
                <a:effectLst/>
              </a:rPr>
              <a:t> </a:t>
            </a:r>
            <a:r>
              <a:rPr lang="en-US" sz="2200" dirty="0" err="1">
                <a:effectLst/>
              </a:rPr>
              <a:t>kế</a:t>
            </a:r>
            <a:r>
              <a:rPr lang="en-US" sz="2200" dirty="0">
                <a:effectLst/>
              </a:rPr>
              <a:t> </a:t>
            </a:r>
            <a:r>
              <a:rPr lang="en-US" sz="2200" dirty="0" err="1">
                <a:effectLst/>
              </a:rPr>
              <a:t>hoạch</a:t>
            </a:r>
            <a:r>
              <a:rPr lang="en-US" sz="2200" dirty="0">
                <a:effectLst/>
              </a:rPr>
              <a:t> </a:t>
            </a:r>
            <a:r>
              <a:rPr lang="en-US" sz="2200" dirty="0" err="1">
                <a:effectLst/>
              </a:rPr>
              <a:t>của</a:t>
            </a:r>
            <a:r>
              <a:rPr lang="en-US" sz="2200" dirty="0">
                <a:effectLst/>
              </a:rPr>
              <a:t> </a:t>
            </a:r>
            <a:r>
              <a:rPr lang="en-US" sz="2200" dirty="0" err="1">
                <a:effectLst/>
              </a:rPr>
              <a:t>nhà</a:t>
            </a:r>
            <a:r>
              <a:rPr lang="en-US" sz="2200" dirty="0">
                <a:effectLst/>
              </a:rPr>
              <a:t> </a:t>
            </a:r>
            <a:r>
              <a:rPr lang="en-US" sz="2200" dirty="0" err="1">
                <a:effectLst/>
              </a:rPr>
              <a:t>trường</a:t>
            </a:r>
            <a:r>
              <a:rPr lang="en-US" sz="2200" dirty="0">
                <a:effectLst/>
              </a:rPr>
              <a:t>; </a:t>
            </a:r>
            <a:r>
              <a:rPr lang="en-US" sz="2200" dirty="0" err="1">
                <a:effectLst/>
              </a:rPr>
              <a:t>tăng</a:t>
            </a:r>
            <a:r>
              <a:rPr lang="en-US" sz="2200" dirty="0">
                <a:effectLst/>
              </a:rPr>
              <a:t> </a:t>
            </a:r>
            <a:r>
              <a:rPr lang="en-US" sz="2200" dirty="0" err="1">
                <a:effectLst/>
              </a:rPr>
              <a:t>cường</a:t>
            </a:r>
            <a:r>
              <a:rPr lang="en-US" sz="2200" dirty="0">
                <a:effectLst/>
              </a:rPr>
              <a:t> </a:t>
            </a:r>
            <a:r>
              <a:rPr lang="en-US" sz="2200" dirty="0" err="1">
                <a:effectLst/>
              </a:rPr>
              <a:t>quản</a:t>
            </a:r>
            <a:r>
              <a:rPr lang="en-US" sz="2200" dirty="0">
                <a:effectLst/>
              </a:rPr>
              <a:t> </a:t>
            </a:r>
            <a:r>
              <a:rPr lang="en-US" sz="2200" dirty="0" err="1">
                <a:effectLst/>
              </a:rPr>
              <a:t>lý</a:t>
            </a:r>
            <a:r>
              <a:rPr lang="en-US" sz="2200" dirty="0">
                <a:effectLst/>
              </a:rPr>
              <a:t> HS </a:t>
            </a:r>
            <a:r>
              <a:rPr lang="en-US" sz="2200" dirty="0" err="1">
                <a:effectLst/>
              </a:rPr>
              <a:t>trong</a:t>
            </a:r>
            <a:r>
              <a:rPr lang="en-US" sz="2200" dirty="0">
                <a:effectLst/>
              </a:rPr>
              <a:t> </a:t>
            </a:r>
            <a:r>
              <a:rPr lang="en-US" sz="2200" dirty="0" err="1">
                <a:effectLst/>
              </a:rPr>
              <a:t>các</a:t>
            </a:r>
            <a:r>
              <a:rPr lang="en-US" sz="2200" dirty="0">
                <a:effectLst/>
              </a:rPr>
              <a:t> HĐGD do </a:t>
            </a:r>
            <a:r>
              <a:rPr lang="en-US" sz="2200" dirty="0" err="1">
                <a:effectLst/>
              </a:rPr>
              <a:t>nhà</a:t>
            </a:r>
            <a:r>
              <a:rPr lang="en-US" sz="2200" dirty="0">
                <a:effectLst/>
              </a:rPr>
              <a:t> </a:t>
            </a:r>
            <a:r>
              <a:rPr lang="en-US" sz="2200" dirty="0" err="1">
                <a:effectLst/>
              </a:rPr>
              <a:t>trường</a:t>
            </a:r>
            <a:r>
              <a:rPr lang="en-US" sz="2200" dirty="0">
                <a:effectLst/>
              </a:rPr>
              <a:t> </a:t>
            </a:r>
            <a:r>
              <a:rPr lang="en-US" sz="2200" dirty="0" err="1">
                <a:effectLst/>
              </a:rPr>
              <a:t>tổ</a:t>
            </a:r>
            <a:r>
              <a:rPr lang="en-US" sz="2200" dirty="0">
                <a:effectLst/>
              </a:rPr>
              <a:t> </a:t>
            </a:r>
            <a:r>
              <a:rPr lang="en-US" sz="2200" dirty="0" err="1">
                <a:effectLst/>
              </a:rPr>
              <a:t>chức</a:t>
            </a:r>
            <a:r>
              <a:rPr lang="en-US" sz="2200" dirty="0">
                <a:effectLst/>
              </a:rPr>
              <a:t>.  </a:t>
            </a:r>
          </a:p>
          <a:p>
            <a:pPr marL="457200" indent="-228600">
              <a:lnSpc>
                <a:spcPct val="90000"/>
              </a:lnSpc>
              <a:spcBef>
                <a:spcPts val="600"/>
              </a:spcBef>
              <a:buFont typeface="Arial" panose="020B0604020202020204" pitchFamily="34" charset="0"/>
              <a:buChar char="•"/>
            </a:pPr>
            <a:r>
              <a:rPr lang="en-US" sz="2200" dirty="0" err="1">
                <a:effectLst/>
              </a:rPr>
              <a:t>Nêu</a:t>
            </a:r>
            <a:r>
              <a:rPr lang="en-US" sz="2200" dirty="0">
                <a:effectLst/>
              </a:rPr>
              <a:t> </a:t>
            </a:r>
            <a:r>
              <a:rPr lang="en-US" sz="2200" dirty="0" err="1">
                <a:effectLst/>
              </a:rPr>
              <a:t>cao</a:t>
            </a:r>
            <a:r>
              <a:rPr lang="en-US" sz="2200" dirty="0">
                <a:effectLst/>
              </a:rPr>
              <a:t> </a:t>
            </a:r>
            <a:r>
              <a:rPr lang="en-US" sz="2200" dirty="0" err="1">
                <a:effectLst/>
              </a:rPr>
              <a:t>tấm</a:t>
            </a:r>
            <a:r>
              <a:rPr lang="en-US" sz="2200" dirty="0">
                <a:effectLst/>
              </a:rPr>
              <a:t> </a:t>
            </a:r>
            <a:r>
              <a:rPr lang="en-US" sz="2200" dirty="0" err="1">
                <a:effectLst/>
              </a:rPr>
              <a:t>gương</a:t>
            </a:r>
            <a:r>
              <a:rPr lang="en-US" sz="2200" dirty="0">
                <a:effectLst/>
              </a:rPr>
              <a:t> </a:t>
            </a:r>
            <a:r>
              <a:rPr lang="en-US" sz="2200" dirty="0" err="1">
                <a:effectLst/>
              </a:rPr>
              <a:t>đạo</a:t>
            </a:r>
            <a:r>
              <a:rPr lang="en-US" sz="2200" dirty="0">
                <a:effectLst/>
              </a:rPr>
              <a:t> </a:t>
            </a:r>
            <a:r>
              <a:rPr lang="en-US" sz="2200" dirty="0" err="1">
                <a:effectLst/>
              </a:rPr>
              <a:t>đức</a:t>
            </a:r>
            <a:r>
              <a:rPr lang="en-US" sz="2200" dirty="0">
                <a:effectLst/>
              </a:rPr>
              <a:t>, </a:t>
            </a:r>
            <a:r>
              <a:rPr lang="en-US" sz="2200" dirty="0" err="1">
                <a:effectLst/>
              </a:rPr>
              <a:t>tinh</a:t>
            </a:r>
            <a:r>
              <a:rPr lang="en-US" sz="2200" dirty="0">
                <a:effectLst/>
              </a:rPr>
              <a:t> </a:t>
            </a:r>
            <a:r>
              <a:rPr lang="en-US" sz="2200" dirty="0" err="1">
                <a:effectLst/>
              </a:rPr>
              <a:t>thần</a:t>
            </a:r>
            <a:r>
              <a:rPr lang="en-US" sz="2200" dirty="0">
                <a:effectLst/>
              </a:rPr>
              <a:t> </a:t>
            </a:r>
            <a:r>
              <a:rPr lang="en-US" sz="2200" dirty="0" err="1">
                <a:effectLst/>
              </a:rPr>
              <a:t>trách</a:t>
            </a:r>
            <a:r>
              <a:rPr lang="en-US" sz="2200" dirty="0">
                <a:effectLst/>
              </a:rPr>
              <a:t> </a:t>
            </a:r>
            <a:r>
              <a:rPr lang="en-US" sz="2200" dirty="0" err="1">
                <a:effectLst/>
              </a:rPr>
              <a:t>nhiệm</a:t>
            </a:r>
            <a:r>
              <a:rPr lang="en-US" sz="2200" dirty="0">
                <a:effectLst/>
              </a:rPr>
              <a:t>, </a:t>
            </a:r>
            <a:r>
              <a:rPr lang="en-US" sz="2200" dirty="0" err="1">
                <a:effectLst/>
              </a:rPr>
              <a:t>giữ</a:t>
            </a:r>
            <a:r>
              <a:rPr lang="en-US" sz="2200" dirty="0">
                <a:effectLst/>
              </a:rPr>
              <a:t> </a:t>
            </a:r>
            <a:r>
              <a:rPr lang="en-US" sz="2200" dirty="0" err="1">
                <a:effectLst/>
              </a:rPr>
              <a:t>gìn</a:t>
            </a:r>
            <a:r>
              <a:rPr lang="en-US" sz="2200" dirty="0">
                <a:effectLst/>
              </a:rPr>
              <a:t> </a:t>
            </a:r>
            <a:r>
              <a:rPr lang="en-US" sz="2200" dirty="0" err="1">
                <a:effectLst/>
              </a:rPr>
              <a:t>phẩm</a:t>
            </a:r>
            <a:r>
              <a:rPr lang="en-US" sz="2200" dirty="0">
                <a:effectLst/>
              </a:rPr>
              <a:t> </a:t>
            </a:r>
            <a:r>
              <a:rPr lang="en-US" sz="2200" dirty="0" err="1">
                <a:effectLst/>
              </a:rPr>
              <a:t>chất</a:t>
            </a:r>
            <a:r>
              <a:rPr lang="en-US" sz="2200" dirty="0">
                <a:effectLst/>
              </a:rPr>
              <a:t>, </a:t>
            </a:r>
            <a:r>
              <a:rPr lang="en-US" sz="2200" dirty="0" err="1">
                <a:effectLst/>
              </a:rPr>
              <a:t>danh</a:t>
            </a:r>
            <a:r>
              <a:rPr lang="en-US" sz="2200" dirty="0">
                <a:effectLst/>
              </a:rPr>
              <a:t> </a:t>
            </a:r>
            <a:r>
              <a:rPr lang="en-US" sz="2200" dirty="0" err="1">
                <a:effectLst/>
              </a:rPr>
              <a:t>dự</a:t>
            </a:r>
            <a:r>
              <a:rPr lang="en-US" sz="2200" dirty="0">
                <a:effectLst/>
              </a:rPr>
              <a:t>, </a:t>
            </a:r>
            <a:r>
              <a:rPr lang="en-US" sz="2200" dirty="0" err="1">
                <a:effectLst/>
              </a:rPr>
              <a:t>uy</a:t>
            </a:r>
            <a:r>
              <a:rPr lang="en-US" sz="2200" dirty="0">
                <a:effectLst/>
              </a:rPr>
              <a:t> </a:t>
            </a:r>
            <a:r>
              <a:rPr lang="en-US" sz="2200" dirty="0" err="1">
                <a:effectLst/>
              </a:rPr>
              <a:t>tín</a:t>
            </a:r>
            <a:r>
              <a:rPr lang="en-US" sz="2200" dirty="0">
                <a:effectLst/>
              </a:rPr>
              <a:t> </a:t>
            </a:r>
            <a:r>
              <a:rPr lang="en-US" sz="2200" dirty="0" err="1">
                <a:effectLst/>
              </a:rPr>
              <a:t>của</a:t>
            </a:r>
            <a:r>
              <a:rPr lang="en-US" sz="2200" dirty="0">
                <a:effectLst/>
              </a:rPr>
              <a:t> </a:t>
            </a:r>
            <a:r>
              <a:rPr lang="en-US" sz="2200" dirty="0" err="1">
                <a:effectLst/>
              </a:rPr>
              <a:t>nhà</a:t>
            </a:r>
            <a:r>
              <a:rPr lang="en-US" sz="2200" dirty="0">
                <a:effectLst/>
              </a:rPr>
              <a:t> </a:t>
            </a:r>
            <a:r>
              <a:rPr lang="en-US" sz="2200" dirty="0" err="1">
                <a:effectLst/>
              </a:rPr>
              <a:t>giáo</a:t>
            </a:r>
            <a:r>
              <a:rPr lang="en-US" sz="2200" dirty="0">
                <a:effectLst/>
              </a:rPr>
              <a:t>; </a:t>
            </a:r>
            <a:r>
              <a:rPr lang="en-US" sz="2200" dirty="0" err="1">
                <a:effectLst/>
              </a:rPr>
              <a:t>gương</a:t>
            </a:r>
            <a:r>
              <a:rPr lang="en-US" sz="2200" dirty="0">
                <a:effectLst/>
              </a:rPr>
              <a:t> </a:t>
            </a:r>
            <a:r>
              <a:rPr lang="en-US" sz="2200" dirty="0" err="1">
                <a:effectLst/>
              </a:rPr>
              <a:t>mẫu</a:t>
            </a:r>
            <a:r>
              <a:rPr lang="en-US" sz="2200" dirty="0">
                <a:effectLst/>
              </a:rPr>
              <a:t> </a:t>
            </a:r>
            <a:r>
              <a:rPr lang="en-US" sz="2200" dirty="0" err="1">
                <a:effectLst/>
              </a:rPr>
              <a:t>trước</a:t>
            </a:r>
            <a:r>
              <a:rPr lang="en-US" sz="2200" dirty="0">
                <a:effectLst/>
              </a:rPr>
              <a:t> HS; </a:t>
            </a:r>
            <a:r>
              <a:rPr lang="en-US" sz="2200" dirty="0" err="1">
                <a:effectLst/>
              </a:rPr>
              <a:t>thương</a:t>
            </a:r>
            <a:r>
              <a:rPr lang="en-US" sz="2200" dirty="0">
                <a:effectLst/>
              </a:rPr>
              <a:t> </a:t>
            </a:r>
            <a:r>
              <a:rPr lang="en-US" sz="2200" dirty="0" err="1">
                <a:effectLst/>
              </a:rPr>
              <a:t>yêu</a:t>
            </a:r>
            <a:r>
              <a:rPr lang="en-US" sz="2200" dirty="0">
                <a:effectLst/>
              </a:rPr>
              <a:t>, </a:t>
            </a:r>
            <a:r>
              <a:rPr lang="en-US" sz="2200" dirty="0" err="1">
                <a:effectLst/>
              </a:rPr>
              <a:t>đối</a:t>
            </a:r>
            <a:r>
              <a:rPr lang="en-US" sz="2200" dirty="0">
                <a:effectLst/>
              </a:rPr>
              <a:t> </a:t>
            </a:r>
            <a:r>
              <a:rPr lang="en-US" sz="2200" dirty="0" err="1">
                <a:effectLst/>
              </a:rPr>
              <a:t>xử</a:t>
            </a:r>
            <a:r>
              <a:rPr lang="en-US" sz="2200" dirty="0">
                <a:effectLst/>
              </a:rPr>
              <a:t> </a:t>
            </a:r>
            <a:r>
              <a:rPr lang="en-US" sz="2200" dirty="0" err="1">
                <a:effectLst/>
              </a:rPr>
              <a:t>công</a:t>
            </a:r>
            <a:r>
              <a:rPr lang="en-US" sz="2200" dirty="0">
                <a:effectLst/>
              </a:rPr>
              <a:t> </a:t>
            </a:r>
            <a:r>
              <a:rPr lang="en-US" sz="2200" dirty="0" err="1">
                <a:effectLst/>
              </a:rPr>
              <a:t>bằng</a:t>
            </a:r>
            <a:r>
              <a:rPr lang="en-US" sz="2200" dirty="0">
                <a:effectLst/>
              </a:rPr>
              <a:t> </a:t>
            </a:r>
            <a:r>
              <a:rPr lang="en-US" sz="2200" dirty="0" err="1">
                <a:effectLst/>
              </a:rPr>
              <a:t>và</a:t>
            </a:r>
            <a:r>
              <a:rPr lang="en-US" sz="2200" dirty="0">
                <a:effectLst/>
              </a:rPr>
              <a:t> </a:t>
            </a:r>
            <a:r>
              <a:rPr lang="en-US" sz="2200" dirty="0" err="1">
                <a:effectLst/>
              </a:rPr>
              <a:t>tôn</a:t>
            </a:r>
            <a:r>
              <a:rPr lang="en-US" sz="2200" dirty="0">
                <a:effectLst/>
              </a:rPr>
              <a:t> </a:t>
            </a:r>
            <a:r>
              <a:rPr lang="en-US" sz="2200" dirty="0" err="1">
                <a:effectLst/>
              </a:rPr>
              <a:t>trọng</a:t>
            </a:r>
            <a:r>
              <a:rPr lang="en-US" sz="2200" dirty="0">
                <a:effectLst/>
              </a:rPr>
              <a:t> </a:t>
            </a:r>
            <a:r>
              <a:rPr lang="en-US" sz="2200" dirty="0" err="1">
                <a:effectLst/>
              </a:rPr>
              <a:t>nhân</a:t>
            </a:r>
            <a:r>
              <a:rPr lang="en-US" sz="2200" dirty="0">
                <a:effectLst/>
              </a:rPr>
              <a:t> </a:t>
            </a:r>
            <a:r>
              <a:rPr lang="en-US" sz="2200" dirty="0" err="1">
                <a:effectLst/>
              </a:rPr>
              <a:t>cách</a:t>
            </a:r>
            <a:r>
              <a:rPr lang="en-US" sz="2200" dirty="0">
                <a:effectLst/>
              </a:rPr>
              <a:t> </a:t>
            </a:r>
            <a:r>
              <a:rPr lang="en-US" sz="2200" dirty="0" err="1">
                <a:effectLst/>
              </a:rPr>
              <a:t>của</a:t>
            </a:r>
            <a:r>
              <a:rPr lang="en-US" sz="2200" dirty="0">
                <a:effectLst/>
              </a:rPr>
              <a:t> HS; </a:t>
            </a:r>
            <a:r>
              <a:rPr lang="en-US" sz="2200" dirty="0" err="1">
                <a:effectLst/>
              </a:rPr>
              <a:t>bảo</a:t>
            </a:r>
            <a:r>
              <a:rPr lang="en-US" sz="2200" dirty="0">
                <a:effectLst/>
              </a:rPr>
              <a:t> </a:t>
            </a:r>
            <a:r>
              <a:rPr lang="en-US" sz="2200" dirty="0" err="1">
                <a:effectLst/>
              </a:rPr>
              <a:t>vệ</a:t>
            </a:r>
            <a:r>
              <a:rPr lang="en-US" sz="2200" dirty="0">
                <a:effectLst/>
              </a:rPr>
              <a:t> </a:t>
            </a:r>
            <a:r>
              <a:rPr lang="en-US" sz="2200" dirty="0" err="1">
                <a:effectLst/>
              </a:rPr>
              <a:t>các</a:t>
            </a:r>
            <a:r>
              <a:rPr lang="en-US" sz="2200" dirty="0">
                <a:effectLst/>
              </a:rPr>
              <a:t> </a:t>
            </a:r>
            <a:r>
              <a:rPr lang="en-US" sz="2200" dirty="0" err="1">
                <a:effectLst/>
              </a:rPr>
              <a:t>quyền</a:t>
            </a:r>
            <a:r>
              <a:rPr lang="en-US" sz="2200" dirty="0">
                <a:effectLst/>
              </a:rPr>
              <a:t> </a:t>
            </a:r>
            <a:r>
              <a:rPr lang="en-US" sz="2200" dirty="0" err="1">
                <a:effectLst/>
              </a:rPr>
              <a:t>và</a:t>
            </a:r>
            <a:r>
              <a:rPr lang="en-US" sz="2200" dirty="0">
                <a:effectLst/>
              </a:rPr>
              <a:t> </a:t>
            </a:r>
            <a:r>
              <a:rPr lang="en-US" sz="2200" dirty="0" err="1">
                <a:effectLst/>
              </a:rPr>
              <a:t>lợi</a:t>
            </a:r>
            <a:r>
              <a:rPr lang="en-US" sz="2200" dirty="0">
                <a:effectLst/>
              </a:rPr>
              <a:t> </a:t>
            </a:r>
            <a:r>
              <a:rPr lang="en-US" sz="2200" dirty="0" err="1">
                <a:effectLst/>
              </a:rPr>
              <a:t>ích</a:t>
            </a:r>
            <a:r>
              <a:rPr lang="en-US" sz="2200" dirty="0">
                <a:effectLst/>
              </a:rPr>
              <a:t> </a:t>
            </a:r>
            <a:r>
              <a:rPr lang="en-US" sz="2200" dirty="0" err="1">
                <a:effectLst/>
              </a:rPr>
              <a:t>chính</a:t>
            </a:r>
            <a:r>
              <a:rPr lang="en-US" sz="2200" dirty="0">
                <a:effectLst/>
              </a:rPr>
              <a:t> </a:t>
            </a:r>
            <a:r>
              <a:rPr lang="en-US" sz="2200" dirty="0" err="1">
                <a:effectLst/>
              </a:rPr>
              <a:t>đáng</a:t>
            </a:r>
            <a:r>
              <a:rPr lang="en-US" sz="2200" dirty="0">
                <a:effectLst/>
              </a:rPr>
              <a:t> </a:t>
            </a:r>
            <a:r>
              <a:rPr lang="en-US" sz="2200" dirty="0" err="1">
                <a:effectLst/>
              </a:rPr>
              <a:t>của</a:t>
            </a:r>
            <a:r>
              <a:rPr lang="en-US" sz="2200" dirty="0">
                <a:effectLst/>
              </a:rPr>
              <a:t> HS; </a:t>
            </a:r>
            <a:r>
              <a:rPr lang="en-US" sz="2200" dirty="0" err="1">
                <a:effectLst/>
              </a:rPr>
              <a:t>đoàn</a:t>
            </a:r>
            <a:r>
              <a:rPr lang="en-US" sz="2200" dirty="0">
                <a:effectLst/>
              </a:rPr>
              <a:t> </a:t>
            </a:r>
            <a:r>
              <a:rPr lang="en-US" sz="2200" dirty="0" err="1">
                <a:effectLst/>
              </a:rPr>
              <a:t>kết</a:t>
            </a:r>
            <a:r>
              <a:rPr lang="en-US" sz="2200" dirty="0">
                <a:effectLst/>
              </a:rPr>
              <a:t>, </a:t>
            </a:r>
            <a:r>
              <a:rPr lang="en-US" sz="2200" dirty="0" err="1">
                <a:effectLst/>
              </a:rPr>
              <a:t>giúp</a:t>
            </a:r>
            <a:r>
              <a:rPr lang="en-US" sz="2200" dirty="0">
                <a:effectLst/>
              </a:rPr>
              <a:t> </a:t>
            </a:r>
            <a:r>
              <a:rPr lang="en-US" sz="2200" dirty="0" err="1">
                <a:effectLst/>
              </a:rPr>
              <a:t>đỡ</a:t>
            </a:r>
            <a:r>
              <a:rPr lang="en-US" sz="2200" dirty="0">
                <a:effectLst/>
              </a:rPr>
              <a:t> </a:t>
            </a:r>
            <a:r>
              <a:rPr lang="en-US" sz="2200" dirty="0" err="1">
                <a:effectLst/>
              </a:rPr>
              <a:t>đồng</a:t>
            </a:r>
            <a:r>
              <a:rPr lang="en-US" sz="2200" dirty="0">
                <a:effectLst/>
              </a:rPr>
              <a:t> </a:t>
            </a:r>
            <a:r>
              <a:rPr lang="en-US" sz="2200" dirty="0" err="1">
                <a:effectLst/>
              </a:rPr>
              <a:t>nghiệp</a:t>
            </a:r>
            <a:r>
              <a:rPr lang="en-US" sz="2200" dirty="0">
                <a:effectLst/>
              </a:rPr>
              <a:t>.</a:t>
            </a:r>
          </a:p>
          <a:p>
            <a:pPr marL="457200" indent="-228600">
              <a:lnSpc>
                <a:spcPct val="90000"/>
              </a:lnSpc>
              <a:spcBef>
                <a:spcPts val="600"/>
              </a:spcBef>
              <a:buFont typeface="Arial" panose="020B0604020202020204" pitchFamily="34" charset="0"/>
              <a:buChar char="•"/>
            </a:pPr>
            <a:r>
              <a:rPr lang="en-US" sz="2200" spc="-70" dirty="0" err="1">
                <a:effectLst/>
              </a:rPr>
              <a:t>Thực</a:t>
            </a:r>
            <a:r>
              <a:rPr lang="en-US" sz="2200" spc="-70" dirty="0">
                <a:effectLst/>
              </a:rPr>
              <a:t> </a:t>
            </a:r>
            <a:r>
              <a:rPr lang="en-US" sz="2200" spc="-70" dirty="0" err="1">
                <a:effectLst/>
              </a:rPr>
              <a:t>hiện</a:t>
            </a:r>
            <a:r>
              <a:rPr lang="en-US" sz="2200" spc="-70" dirty="0">
                <a:effectLst/>
              </a:rPr>
              <a:t> </a:t>
            </a:r>
            <a:r>
              <a:rPr lang="en-US" sz="2200" spc="-70" dirty="0" err="1">
                <a:effectLst/>
              </a:rPr>
              <a:t>đầy</a:t>
            </a:r>
            <a:r>
              <a:rPr lang="en-US" sz="2200" spc="-70" dirty="0">
                <a:effectLst/>
              </a:rPr>
              <a:t> </a:t>
            </a:r>
            <a:r>
              <a:rPr lang="en-US" sz="2200" spc="-70" dirty="0" err="1">
                <a:effectLst/>
              </a:rPr>
              <a:t>đủ</a:t>
            </a:r>
            <a:r>
              <a:rPr lang="en-US" sz="2200" spc="-70" dirty="0">
                <a:effectLst/>
              </a:rPr>
              <a:t> </a:t>
            </a:r>
            <a:r>
              <a:rPr lang="en-US" sz="2200" spc="-70" dirty="0" err="1">
                <a:effectLst/>
              </a:rPr>
              <a:t>nội</a:t>
            </a:r>
            <a:r>
              <a:rPr lang="en-US" sz="2200" spc="-70" dirty="0">
                <a:effectLst/>
              </a:rPr>
              <a:t> </a:t>
            </a:r>
            <a:r>
              <a:rPr lang="en-US" sz="2200" spc="-70" dirty="0" err="1">
                <a:effectLst/>
              </a:rPr>
              <a:t>quy</a:t>
            </a:r>
            <a:r>
              <a:rPr lang="en-US" sz="2200" spc="-70" dirty="0">
                <a:effectLst/>
              </a:rPr>
              <a:t>, </a:t>
            </a:r>
            <a:r>
              <a:rPr lang="en-US" sz="2200" spc="-70" dirty="0" err="1">
                <a:effectLst/>
              </a:rPr>
              <a:t>quy</a:t>
            </a:r>
            <a:r>
              <a:rPr lang="en-US" sz="2200" spc="-70" dirty="0">
                <a:effectLst/>
              </a:rPr>
              <a:t> </a:t>
            </a:r>
            <a:r>
              <a:rPr lang="en-US" sz="2200" spc="-70" dirty="0" err="1">
                <a:effectLst/>
              </a:rPr>
              <a:t>tắc</a:t>
            </a:r>
            <a:r>
              <a:rPr lang="en-US" sz="2200" spc="-70" dirty="0">
                <a:effectLst/>
              </a:rPr>
              <a:t> </a:t>
            </a:r>
            <a:r>
              <a:rPr lang="en-US" sz="2200" spc="-70" dirty="0" err="1">
                <a:effectLst/>
              </a:rPr>
              <a:t>văn</a:t>
            </a:r>
            <a:r>
              <a:rPr lang="en-US" sz="2200" spc="-70" dirty="0">
                <a:effectLst/>
              </a:rPr>
              <a:t> </a:t>
            </a:r>
            <a:r>
              <a:rPr lang="en-US" sz="2200" spc="-70" dirty="0" err="1">
                <a:effectLst/>
              </a:rPr>
              <a:t>hóa</a:t>
            </a:r>
            <a:r>
              <a:rPr lang="en-US" sz="2200" spc="-70" dirty="0">
                <a:effectLst/>
              </a:rPr>
              <a:t> </a:t>
            </a:r>
            <a:r>
              <a:rPr lang="en-US" sz="2200" spc="-70" dirty="0" err="1">
                <a:effectLst/>
              </a:rPr>
              <a:t>ứng</a:t>
            </a:r>
            <a:r>
              <a:rPr lang="en-US" sz="2200" spc="-70" dirty="0">
                <a:effectLst/>
              </a:rPr>
              <a:t> </a:t>
            </a:r>
            <a:r>
              <a:rPr lang="en-US" sz="2200" spc="-70" dirty="0" err="1">
                <a:effectLst/>
              </a:rPr>
              <a:t>xử</a:t>
            </a:r>
            <a:r>
              <a:rPr lang="en-US" sz="2200" spc="-70" dirty="0">
                <a:effectLst/>
              </a:rPr>
              <a:t> </a:t>
            </a:r>
            <a:r>
              <a:rPr lang="en-US" sz="2200" spc="-70" dirty="0" err="1">
                <a:effectLst/>
              </a:rPr>
              <a:t>của</a:t>
            </a:r>
            <a:r>
              <a:rPr lang="en-US" sz="2200" spc="-70" dirty="0">
                <a:effectLst/>
              </a:rPr>
              <a:t> </a:t>
            </a:r>
            <a:r>
              <a:rPr lang="en-US" sz="2200" spc="-70" dirty="0" err="1">
                <a:effectLst/>
              </a:rPr>
              <a:t>nhà</a:t>
            </a:r>
            <a:r>
              <a:rPr lang="en-US" sz="2200" spc="-70" dirty="0">
                <a:effectLst/>
              </a:rPr>
              <a:t> </a:t>
            </a:r>
            <a:r>
              <a:rPr lang="en-US" sz="2200" spc="-70" dirty="0" err="1">
                <a:effectLst/>
              </a:rPr>
              <a:t>trường</a:t>
            </a:r>
            <a:r>
              <a:rPr lang="en-US" sz="2200" spc="-70" dirty="0">
                <a:effectLst/>
              </a:rPr>
              <a:t> </a:t>
            </a:r>
            <a:r>
              <a:rPr lang="en-US" sz="2200" spc="-70" dirty="0" err="1">
                <a:effectLst/>
              </a:rPr>
              <a:t>theo</a:t>
            </a:r>
            <a:r>
              <a:rPr lang="en-US" sz="2200" spc="-70" dirty="0">
                <a:effectLst/>
              </a:rPr>
              <a:t> </a:t>
            </a:r>
            <a:r>
              <a:rPr lang="en-US" sz="2200" spc="-70" dirty="0" err="1">
                <a:effectLst/>
              </a:rPr>
              <a:t>quy</a:t>
            </a:r>
            <a:r>
              <a:rPr lang="en-US" sz="2200" spc="-70" dirty="0">
                <a:effectLst/>
              </a:rPr>
              <a:t> </a:t>
            </a:r>
            <a:r>
              <a:rPr lang="en-US" sz="2200" spc="-70" dirty="0" err="1">
                <a:effectLst/>
              </a:rPr>
              <a:t>định</a:t>
            </a:r>
            <a:r>
              <a:rPr lang="en-US" sz="2200" spc="-70" dirty="0">
                <a:effectLst/>
              </a:rPr>
              <a:t>. </a:t>
            </a:r>
          </a:p>
          <a:p>
            <a:pPr marL="457200" indent="-228600">
              <a:lnSpc>
                <a:spcPct val="90000"/>
              </a:lnSpc>
              <a:spcBef>
                <a:spcPts val="600"/>
              </a:spcBef>
              <a:buFont typeface="Arial" panose="020B0604020202020204" pitchFamily="34" charset="0"/>
              <a:buChar char="•"/>
            </a:pPr>
            <a:r>
              <a:rPr lang="en-US" sz="2200" dirty="0" err="1">
                <a:effectLst/>
              </a:rPr>
              <a:t>Tích</a:t>
            </a:r>
            <a:r>
              <a:rPr lang="en-US" sz="2200" dirty="0">
                <a:effectLst/>
              </a:rPr>
              <a:t> </a:t>
            </a:r>
            <a:r>
              <a:rPr lang="en-US" sz="2200" dirty="0" err="1">
                <a:effectLst/>
              </a:rPr>
              <a:t>cực</a:t>
            </a:r>
            <a:r>
              <a:rPr lang="en-US" sz="2200" dirty="0">
                <a:effectLst/>
              </a:rPr>
              <a:t> </a:t>
            </a:r>
            <a:r>
              <a:rPr lang="en-US" sz="2200" dirty="0" err="1">
                <a:effectLst/>
              </a:rPr>
              <a:t>thực</a:t>
            </a:r>
            <a:r>
              <a:rPr lang="en-US" sz="2200" dirty="0">
                <a:effectLst/>
              </a:rPr>
              <a:t> </a:t>
            </a:r>
            <a:r>
              <a:rPr lang="en-US" sz="2200" dirty="0" err="1">
                <a:effectLst/>
              </a:rPr>
              <a:t>hiện</a:t>
            </a:r>
            <a:r>
              <a:rPr lang="en-US" sz="2200" dirty="0">
                <a:effectLst/>
              </a:rPr>
              <a:t> </a:t>
            </a:r>
            <a:r>
              <a:rPr lang="en-US" sz="2200" dirty="0" err="1">
                <a:effectLst/>
              </a:rPr>
              <a:t>đầy</a:t>
            </a:r>
            <a:r>
              <a:rPr lang="en-US" sz="2200" dirty="0">
                <a:effectLst/>
              </a:rPr>
              <a:t> </a:t>
            </a:r>
            <a:r>
              <a:rPr lang="en-US" sz="2200" dirty="0" err="1">
                <a:effectLst/>
              </a:rPr>
              <a:t>đủ</a:t>
            </a:r>
            <a:r>
              <a:rPr lang="en-US" sz="2200" dirty="0">
                <a:effectLst/>
              </a:rPr>
              <a:t> </a:t>
            </a:r>
            <a:r>
              <a:rPr lang="en-US" sz="2200" dirty="0" err="1">
                <a:effectLst/>
              </a:rPr>
              <a:t>các</a:t>
            </a:r>
            <a:r>
              <a:rPr lang="en-US" sz="2200" dirty="0">
                <a:effectLst/>
              </a:rPr>
              <a:t> </a:t>
            </a:r>
            <a:r>
              <a:rPr lang="en-US" sz="2200" dirty="0" err="1">
                <a:effectLst/>
              </a:rPr>
              <a:t>quy</a:t>
            </a:r>
            <a:r>
              <a:rPr lang="en-US" sz="2200" dirty="0">
                <a:effectLst/>
              </a:rPr>
              <a:t> </a:t>
            </a:r>
            <a:r>
              <a:rPr lang="en-US" sz="2200" dirty="0" err="1">
                <a:effectLst/>
              </a:rPr>
              <a:t>định</a:t>
            </a:r>
            <a:r>
              <a:rPr lang="en-US" sz="2200" dirty="0">
                <a:effectLst/>
              </a:rPr>
              <a:t> </a:t>
            </a:r>
            <a:r>
              <a:rPr lang="en-US" sz="2200" dirty="0" err="1">
                <a:effectLst/>
              </a:rPr>
              <a:t>về</a:t>
            </a:r>
            <a:r>
              <a:rPr lang="en-US" sz="2200" dirty="0">
                <a:effectLst/>
              </a:rPr>
              <a:t> </a:t>
            </a:r>
            <a:r>
              <a:rPr lang="en-US" sz="2200" dirty="0" err="1">
                <a:effectLst/>
              </a:rPr>
              <a:t>quyền</a:t>
            </a:r>
            <a:r>
              <a:rPr lang="en-US" sz="2200" dirty="0">
                <a:effectLst/>
              </a:rPr>
              <a:t> </a:t>
            </a:r>
            <a:r>
              <a:rPr lang="en-US" sz="2200" dirty="0" err="1">
                <a:effectLst/>
              </a:rPr>
              <a:t>dân</a:t>
            </a:r>
            <a:r>
              <a:rPr lang="en-US" sz="2200" dirty="0">
                <a:effectLst/>
              </a:rPr>
              <a:t> </a:t>
            </a:r>
            <a:r>
              <a:rPr lang="en-US" sz="2200" dirty="0" err="1">
                <a:effectLst/>
              </a:rPr>
              <a:t>chủ</a:t>
            </a:r>
            <a:r>
              <a:rPr lang="en-US" sz="2200" dirty="0">
                <a:effectLst/>
              </a:rPr>
              <a:t> </a:t>
            </a:r>
            <a:r>
              <a:rPr lang="en-US" sz="2200" dirty="0" err="1">
                <a:effectLst/>
              </a:rPr>
              <a:t>trong</a:t>
            </a:r>
            <a:r>
              <a:rPr lang="en-US" sz="2200" dirty="0">
                <a:effectLst/>
              </a:rPr>
              <a:t> </a:t>
            </a:r>
            <a:r>
              <a:rPr lang="en-US" sz="2200" dirty="0" err="1">
                <a:effectLst/>
              </a:rPr>
              <a:t>nhà</a:t>
            </a:r>
            <a:r>
              <a:rPr lang="en-US" sz="2200" dirty="0">
                <a:effectLst/>
              </a:rPr>
              <a:t> </a:t>
            </a:r>
            <a:r>
              <a:rPr lang="en-US" sz="2200" dirty="0" err="1">
                <a:effectLst/>
              </a:rPr>
              <a:t>trường</a:t>
            </a:r>
            <a:r>
              <a:rPr lang="en-US" sz="2200" dirty="0">
                <a:effectLst/>
              </a:rPr>
              <a:t>.           </a:t>
            </a:r>
          </a:p>
          <a:p>
            <a:pPr marL="457200" indent="-228600">
              <a:lnSpc>
                <a:spcPct val="90000"/>
              </a:lnSpc>
              <a:spcBef>
                <a:spcPts val="600"/>
              </a:spcBef>
              <a:buFont typeface="Arial" panose="020B0604020202020204" pitchFamily="34" charset="0"/>
              <a:buChar char="•"/>
            </a:pPr>
            <a:r>
              <a:rPr lang="en-US" sz="2200" spc="-50" dirty="0" err="1">
                <a:effectLst/>
              </a:rPr>
              <a:t>Thực</a:t>
            </a:r>
            <a:r>
              <a:rPr lang="en-US" sz="2200" spc="-50" dirty="0">
                <a:effectLst/>
              </a:rPr>
              <a:t> </a:t>
            </a:r>
            <a:r>
              <a:rPr lang="en-US" sz="2200" spc="-50" dirty="0" err="1">
                <a:effectLst/>
              </a:rPr>
              <a:t>hiện</a:t>
            </a:r>
            <a:r>
              <a:rPr lang="en-US" sz="2200" spc="-50" dirty="0">
                <a:effectLst/>
              </a:rPr>
              <a:t> </a:t>
            </a:r>
            <a:r>
              <a:rPr lang="en-US" sz="2200" spc="-50" dirty="0" err="1">
                <a:effectLst/>
              </a:rPr>
              <a:t>đầy</a:t>
            </a:r>
            <a:r>
              <a:rPr lang="en-US" sz="2200" spc="-50" dirty="0">
                <a:effectLst/>
              </a:rPr>
              <a:t> </a:t>
            </a:r>
            <a:r>
              <a:rPr lang="en-US" sz="2200" spc="-50" dirty="0" err="1">
                <a:effectLst/>
              </a:rPr>
              <a:t>đủ</a:t>
            </a:r>
            <a:r>
              <a:rPr lang="en-US" sz="2200" spc="-50" dirty="0">
                <a:effectLst/>
              </a:rPr>
              <a:t> </a:t>
            </a:r>
            <a:r>
              <a:rPr lang="en-US" sz="2200" spc="-50" dirty="0" err="1">
                <a:effectLst/>
              </a:rPr>
              <a:t>các</a:t>
            </a:r>
            <a:r>
              <a:rPr lang="en-US" sz="2200" spc="-50" dirty="0">
                <a:effectLst/>
              </a:rPr>
              <a:t> </a:t>
            </a:r>
            <a:r>
              <a:rPr lang="en-US" sz="2200" spc="-50" dirty="0" err="1">
                <a:effectLst/>
              </a:rPr>
              <a:t>quy</a:t>
            </a:r>
            <a:r>
              <a:rPr lang="en-US" sz="2200" spc="-50" dirty="0">
                <a:effectLst/>
              </a:rPr>
              <a:t> </a:t>
            </a:r>
            <a:r>
              <a:rPr lang="en-US" sz="2200" spc="-50" dirty="0" err="1">
                <a:effectLst/>
              </a:rPr>
              <a:t>định</a:t>
            </a:r>
            <a:r>
              <a:rPr lang="en-US" sz="2200" spc="-50" dirty="0">
                <a:effectLst/>
              </a:rPr>
              <a:t> </a:t>
            </a:r>
            <a:r>
              <a:rPr lang="en-US" sz="2200" spc="-50" dirty="0" err="1">
                <a:effectLst/>
              </a:rPr>
              <a:t>của</a:t>
            </a:r>
            <a:r>
              <a:rPr lang="en-US" sz="2200" spc="-50" dirty="0">
                <a:effectLst/>
              </a:rPr>
              <a:t> </a:t>
            </a:r>
            <a:r>
              <a:rPr lang="en-US" sz="2200" spc="-50" dirty="0" err="1">
                <a:effectLst/>
              </a:rPr>
              <a:t>nhà</a:t>
            </a:r>
            <a:r>
              <a:rPr lang="en-US" sz="2200" spc="-50" dirty="0">
                <a:effectLst/>
              </a:rPr>
              <a:t> </a:t>
            </a:r>
            <a:r>
              <a:rPr lang="en-US" sz="2200" spc="-50" dirty="0" err="1">
                <a:effectLst/>
              </a:rPr>
              <a:t>trường</a:t>
            </a:r>
            <a:r>
              <a:rPr lang="en-US" sz="2200" spc="-50" dirty="0">
                <a:effectLst/>
              </a:rPr>
              <a:t> </a:t>
            </a:r>
            <a:r>
              <a:rPr lang="en-US" sz="2200" spc="-50" dirty="0" err="1">
                <a:effectLst/>
              </a:rPr>
              <a:t>về</a:t>
            </a:r>
            <a:r>
              <a:rPr lang="en-US" sz="2200" spc="-50" dirty="0">
                <a:effectLst/>
              </a:rPr>
              <a:t> THAT, </a:t>
            </a:r>
            <a:r>
              <a:rPr lang="en-US" sz="2200" spc="-50" dirty="0" err="1">
                <a:effectLst/>
              </a:rPr>
              <a:t>phòng</a:t>
            </a:r>
            <a:r>
              <a:rPr lang="en-US" sz="2200" spc="-50" dirty="0">
                <a:effectLst/>
              </a:rPr>
              <a:t> </a:t>
            </a:r>
            <a:r>
              <a:rPr lang="en-US" sz="2200" spc="-50" dirty="0" err="1">
                <a:effectLst/>
              </a:rPr>
              <a:t>chống</a:t>
            </a:r>
            <a:r>
              <a:rPr lang="en-US" sz="2200" spc="-50" dirty="0">
                <a:effectLst/>
              </a:rPr>
              <a:t> BLHĐ. </a:t>
            </a:r>
          </a:p>
          <a:p>
            <a:pPr marL="457200" indent="-228600">
              <a:lnSpc>
                <a:spcPct val="90000"/>
              </a:lnSpc>
              <a:spcBef>
                <a:spcPts val="600"/>
              </a:spcBef>
              <a:buFont typeface="Arial" panose="020B0604020202020204" pitchFamily="34" charset="0"/>
              <a:buChar char="•"/>
            </a:pPr>
            <a:r>
              <a:rPr lang="en-US" sz="2200" dirty="0" err="1">
                <a:effectLst/>
              </a:rPr>
              <a:t>Phối</a:t>
            </a:r>
            <a:r>
              <a:rPr lang="en-US" sz="2200" dirty="0">
                <a:effectLst/>
              </a:rPr>
              <a:t> </a:t>
            </a:r>
            <a:r>
              <a:rPr lang="en-US" sz="2200" dirty="0" err="1">
                <a:effectLst/>
              </a:rPr>
              <a:t>hợp</a:t>
            </a:r>
            <a:r>
              <a:rPr lang="en-US" sz="2200" dirty="0">
                <a:effectLst/>
              </a:rPr>
              <a:t> </a:t>
            </a:r>
            <a:r>
              <a:rPr lang="en-US" sz="2200" dirty="0" err="1">
                <a:effectLst/>
              </a:rPr>
              <a:t>với</a:t>
            </a:r>
            <a:r>
              <a:rPr lang="en-US" sz="2200" dirty="0">
                <a:effectLst/>
              </a:rPr>
              <a:t> </a:t>
            </a:r>
            <a:r>
              <a:rPr lang="en-US" sz="2200" dirty="0" err="1">
                <a:effectLst/>
              </a:rPr>
              <a:t>các</a:t>
            </a:r>
            <a:r>
              <a:rPr lang="en-US" sz="2200" dirty="0">
                <a:effectLst/>
              </a:rPr>
              <a:t> </a:t>
            </a:r>
            <a:r>
              <a:rPr lang="en-US" sz="2200" dirty="0" err="1">
                <a:effectLst/>
              </a:rPr>
              <a:t>thành</a:t>
            </a:r>
            <a:r>
              <a:rPr lang="en-US" sz="2200" dirty="0">
                <a:effectLst/>
              </a:rPr>
              <a:t> </a:t>
            </a:r>
            <a:r>
              <a:rPr lang="en-US" sz="2200" dirty="0" err="1">
                <a:effectLst/>
              </a:rPr>
              <a:t>viên</a:t>
            </a:r>
            <a:r>
              <a:rPr lang="en-US" sz="2200" dirty="0">
                <a:effectLst/>
              </a:rPr>
              <a:t> </a:t>
            </a:r>
            <a:r>
              <a:rPr lang="en-US" sz="2200" dirty="0" err="1">
                <a:effectLst/>
              </a:rPr>
              <a:t>trong</a:t>
            </a:r>
            <a:r>
              <a:rPr lang="en-US" sz="2200" dirty="0">
                <a:effectLst/>
              </a:rPr>
              <a:t> </a:t>
            </a:r>
            <a:r>
              <a:rPr lang="en-US" sz="2200" dirty="0" err="1">
                <a:effectLst/>
              </a:rPr>
              <a:t>và</a:t>
            </a:r>
            <a:r>
              <a:rPr lang="en-US" sz="2200" dirty="0">
                <a:effectLst/>
              </a:rPr>
              <a:t> </a:t>
            </a:r>
            <a:r>
              <a:rPr lang="en-US" sz="2200" dirty="0" err="1">
                <a:effectLst/>
              </a:rPr>
              <a:t>ngoài</a:t>
            </a:r>
            <a:r>
              <a:rPr lang="en-US" sz="2200" dirty="0">
                <a:effectLst/>
              </a:rPr>
              <a:t> </a:t>
            </a:r>
            <a:r>
              <a:rPr lang="en-US" sz="2200" dirty="0" err="1">
                <a:effectLst/>
              </a:rPr>
              <a:t>nhà</a:t>
            </a:r>
            <a:r>
              <a:rPr lang="en-US" sz="2200" dirty="0">
                <a:effectLst/>
              </a:rPr>
              <a:t> </a:t>
            </a:r>
            <a:r>
              <a:rPr lang="en-US" sz="2200" dirty="0" err="1">
                <a:effectLst/>
              </a:rPr>
              <a:t>trường</a:t>
            </a:r>
            <a:r>
              <a:rPr lang="en-US" sz="2200" dirty="0">
                <a:effectLst/>
              </a:rPr>
              <a:t> </a:t>
            </a:r>
            <a:r>
              <a:rPr lang="en-US" sz="2200" dirty="0" err="1">
                <a:effectLst/>
              </a:rPr>
              <a:t>để</a:t>
            </a:r>
            <a:r>
              <a:rPr lang="en-US" sz="2200" dirty="0">
                <a:effectLst/>
              </a:rPr>
              <a:t> </a:t>
            </a:r>
            <a:r>
              <a:rPr lang="en-US" sz="2200" dirty="0" err="1">
                <a:effectLst/>
              </a:rPr>
              <a:t>tổ</a:t>
            </a:r>
            <a:r>
              <a:rPr lang="en-US" sz="2200" dirty="0">
                <a:effectLst/>
              </a:rPr>
              <a:t> </a:t>
            </a:r>
            <a:r>
              <a:rPr lang="en-US" sz="2200" dirty="0" err="1">
                <a:effectLst/>
              </a:rPr>
              <a:t>chức</a:t>
            </a:r>
            <a:r>
              <a:rPr lang="en-US" sz="2200" dirty="0">
                <a:effectLst/>
              </a:rPr>
              <a:t> </a:t>
            </a:r>
            <a:r>
              <a:rPr lang="en-US" sz="2200" dirty="0" err="1">
                <a:effectLst/>
              </a:rPr>
              <a:t>hoạt</a:t>
            </a:r>
            <a:r>
              <a:rPr lang="en-US" sz="2200" dirty="0">
                <a:effectLst/>
              </a:rPr>
              <a:t> </a:t>
            </a:r>
            <a:r>
              <a:rPr lang="en-US" sz="2200" dirty="0" err="1">
                <a:effectLst/>
              </a:rPr>
              <a:t>động</a:t>
            </a:r>
            <a:r>
              <a:rPr lang="en-US" sz="2200" dirty="0">
                <a:effectLst/>
              </a:rPr>
              <a:t> THAT, </a:t>
            </a:r>
            <a:r>
              <a:rPr lang="en-US" sz="2200" dirty="0" err="1">
                <a:effectLst/>
              </a:rPr>
              <a:t>phòng</a:t>
            </a:r>
            <a:r>
              <a:rPr lang="en-US" sz="2200" dirty="0">
                <a:effectLst/>
              </a:rPr>
              <a:t> </a:t>
            </a:r>
            <a:r>
              <a:rPr lang="en-US" sz="2200" dirty="0" err="1">
                <a:effectLst/>
              </a:rPr>
              <a:t>chống</a:t>
            </a:r>
            <a:r>
              <a:rPr lang="en-US" sz="2200" dirty="0">
                <a:effectLst/>
              </a:rPr>
              <a:t> BLHĐ…. </a:t>
            </a:r>
          </a:p>
        </p:txBody>
      </p:sp>
    </p:spTree>
    <p:extLst>
      <p:ext uri="{BB962C8B-B14F-4D97-AF65-F5344CB8AC3E}">
        <p14:creationId xmlns:p14="http://schemas.microsoft.com/office/powerpoint/2010/main" val="2181846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arn(inVertical)">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ỗ dành sẵn cho Văn bản 1">
            <a:extLst>
              <a:ext uri="{FF2B5EF4-FFF2-40B4-BE49-F238E27FC236}">
                <a16:creationId xmlns:a16="http://schemas.microsoft.com/office/drawing/2014/main" id="{FC089AFF-C286-4D28-9542-FC02185FCB41}"/>
              </a:ext>
            </a:extLst>
          </p:cNvPr>
          <p:cNvSpPr txBox="1">
            <a:spLocks/>
          </p:cNvSpPr>
          <p:nvPr/>
        </p:nvSpPr>
        <p:spPr>
          <a:xfrm>
            <a:off x="-6735" y="163318"/>
            <a:ext cx="11888155" cy="75749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04792" indent="74082" algn="ctr" defTabSz="1219170"/>
            <a:r>
              <a:rPr lang="en-US" sz="3200" b="1" kern="0" dirty="0">
                <a:solidFill>
                  <a:srgbClr val="512944"/>
                </a:solidFill>
                <a:latin typeface="Arial" panose="020B0604020202020204" pitchFamily="34" charset="0"/>
                <a:cs typeface="Arial" panose="020B0604020202020204" pitchFamily="34" charset="0"/>
              </a:rPr>
              <a:t>VAI TRÒ, TRÁCH NHIỆM CỦA GIÁO VIÊN CHỦ NHIỆM</a:t>
            </a:r>
          </a:p>
        </p:txBody>
      </p:sp>
      <p:sp>
        <p:nvSpPr>
          <p:cNvPr id="5" name="Freeform 11">
            <a:extLst>
              <a:ext uri="{FF2B5EF4-FFF2-40B4-BE49-F238E27FC236}">
                <a16:creationId xmlns:a16="http://schemas.microsoft.com/office/drawing/2014/main" id="{00887FAE-2615-411E-BA2B-5D115483B744}"/>
              </a:ext>
            </a:extLst>
          </p:cNvPr>
          <p:cNvSpPr>
            <a:spLocks/>
          </p:cNvSpPr>
          <p:nvPr/>
        </p:nvSpPr>
        <p:spPr bwMode="auto">
          <a:xfrm>
            <a:off x="853135" y="1667637"/>
            <a:ext cx="3664999" cy="505559"/>
          </a:xfrm>
          <a:custGeom>
            <a:avLst/>
            <a:gdLst>
              <a:gd name="T0" fmla="*/ 1409 w 1409"/>
              <a:gd name="T1" fmla="*/ 245 h 245"/>
              <a:gd name="T2" fmla="*/ 1146 w 1409"/>
              <a:gd name="T3" fmla="*/ 0 h 245"/>
              <a:gd name="T4" fmla="*/ 0 w 1409"/>
              <a:gd name="T5" fmla="*/ 0 h 245"/>
              <a:gd name="T6" fmla="*/ 0 w 1409"/>
              <a:gd name="T7" fmla="*/ 54 h 245"/>
            </a:gdLst>
            <a:ahLst/>
            <a:cxnLst>
              <a:cxn ang="0">
                <a:pos x="T0" y="T1"/>
              </a:cxn>
              <a:cxn ang="0">
                <a:pos x="T2" y="T3"/>
              </a:cxn>
              <a:cxn ang="0">
                <a:pos x="T4" y="T5"/>
              </a:cxn>
              <a:cxn ang="0">
                <a:pos x="T6" y="T7"/>
              </a:cxn>
            </a:cxnLst>
            <a:rect l="0" t="0" r="r" b="b"/>
            <a:pathLst>
              <a:path w="1409" h="245">
                <a:moveTo>
                  <a:pt x="1409" y="245"/>
                </a:moveTo>
                <a:lnTo>
                  <a:pt x="1146" y="0"/>
                </a:lnTo>
                <a:lnTo>
                  <a:pt x="0" y="0"/>
                </a:lnTo>
                <a:lnTo>
                  <a:pt x="0" y="54"/>
                </a:lnTo>
              </a:path>
            </a:pathLst>
          </a:custGeom>
          <a:noFill/>
          <a:ln w="22225" cap="flat">
            <a:solidFill>
              <a:srgbClr val="96333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sp>
        <p:nvSpPr>
          <p:cNvPr id="6" name="Freeform 12">
            <a:extLst>
              <a:ext uri="{FF2B5EF4-FFF2-40B4-BE49-F238E27FC236}">
                <a16:creationId xmlns:a16="http://schemas.microsoft.com/office/drawing/2014/main" id="{2259CACD-8B85-4BEA-BEAD-2490F76D3216}"/>
              </a:ext>
            </a:extLst>
          </p:cNvPr>
          <p:cNvSpPr>
            <a:spLocks/>
          </p:cNvSpPr>
          <p:nvPr/>
        </p:nvSpPr>
        <p:spPr bwMode="auto">
          <a:xfrm>
            <a:off x="7358987" y="1241446"/>
            <a:ext cx="4070007" cy="502204"/>
          </a:xfrm>
          <a:custGeom>
            <a:avLst/>
            <a:gdLst>
              <a:gd name="T0" fmla="*/ 0 w 1408"/>
              <a:gd name="T1" fmla="*/ 245 h 245"/>
              <a:gd name="T2" fmla="*/ 265 w 1408"/>
              <a:gd name="T3" fmla="*/ 0 h 245"/>
              <a:gd name="T4" fmla="*/ 1408 w 1408"/>
              <a:gd name="T5" fmla="*/ 0 h 245"/>
              <a:gd name="T6" fmla="*/ 1408 w 1408"/>
              <a:gd name="T7" fmla="*/ 54 h 245"/>
            </a:gdLst>
            <a:ahLst/>
            <a:cxnLst>
              <a:cxn ang="0">
                <a:pos x="T0" y="T1"/>
              </a:cxn>
              <a:cxn ang="0">
                <a:pos x="T2" y="T3"/>
              </a:cxn>
              <a:cxn ang="0">
                <a:pos x="T4" y="T5"/>
              </a:cxn>
              <a:cxn ang="0">
                <a:pos x="T6" y="T7"/>
              </a:cxn>
            </a:cxnLst>
            <a:rect l="0" t="0" r="r" b="b"/>
            <a:pathLst>
              <a:path w="1408" h="245">
                <a:moveTo>
                  <a:pt x="0" y="245"/>
                </a:moveTo>
                <a:lnTo>
                  <a:pt x="265" y="0"/>
                </a:lnTo>
                <a:lnTo>
                  <a:pt x="1408" y="0"/>
                </a:lnTo>
                <a:lnTo>
                  <a:pt x="1408" y="54"/>
                </a:lnTo>
              </a:path>
            </a:pathLst>
          </a:custGeom>
          <a:noFill/>
          <a:ln w="22225"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sp>
        <p:nvSpPr>
          <p:cNvPr id="7" name="Freeform 17">
            <a:extLst>
              <a:ext uri="{FF2B5EF4-FFF2-40B4-BE49-F238E27FC236}">
                <a16:creationId xmlns:a16="http://schemas.microsoft.com/office/drawing/2014/main" id="{86DA5A9B-6A61-4629-B6F3-355BA16C289B}"/>
              </a:ext>
            </a:extLst>
          </p:cNvPr>
          <p:cNvSpPr>
            <a:spLocks/>
          </p:cNvSpPr>
          <p:nvPr/>
        </p:nvSpPr>
        <p:spPr bwMode="auto">
          <a:xfrm>
            <a:off x="6176511" y="1458872"/>
            <a:ext cx="1221159" cy="1412923"/>
          </a:xfrm>
          <a:custGeom>
            <a:avLst/>
            <a:gdLst>
              <a:gd name="T0" fmla="*/ 1 w 507"/>
              <a:gd name="T1" fmla="*/ 587 h 587"/>
              <a:gd name="T2" fmla="*/ 507 w 507"/>
              <a:gd name="T3" fmla="*/ 297 h 587"/>
              <a:gd name="T4" fmla="*/ 292 w 507"/>
              <a:gd name="T5" fmla="*/ 79 h 587"/>
              <a:gd name="T6" fmla="*/ 0 w 507"/>
              <a:gd name="T7" fmla="*/ 0 h 587"/>
              <a:gd name="T8" fmla="*/ 1 w 507"/>
              <a:gd name="T9" fmla="*/ 587 h 587"/>
            </a:gdLst>
            <a:ahLst/>
            <a:cxnLst>
              <a:cxn ang="0">
                <a:pos x="T0" y="T1"/>
              </a:cxn>
              <a:cxn ang="0">
                <a:pos x="T2" y="T3"/>
              </a:cxn>
              <a:cxn ang="0">
                <a:pos x="T4" y="T5"/>
              </a:cxn>
              <a:cxn ang="0">
                <a:pos x="T6" y="T7"/>
              </a:cxn>
              <a:cxn ang="0">
                <a:pos x="T8" y="T9"/>
              </a:cxn>
            </a:cxnLst>
            <a:rect l="0" t="0" r="r" b="b"/>
            <a:pathLst>
              <a:path w="507" h="587">
                <a:moveTo>
                  <a:pt x="1" y="587"/>
                </a:moveTo>
                <a:cubicBezTo>
                  <a:pt x="507" y="297"/>
                  <a:pt x="507" y="297"/>
                  <a:pt x="507" y="297"/>
                </a:cubicBezTo>
                <a:cubicBezTo>
                  <a:pt x="458" y="209"/>
                  <a:pt x="385" y="133"/>
                  <a:pt x="292" y="79"/>
                </a:cubicBezTo>
                <a:cubicBezTo>
                  <a:pt x="200" y="26"/>
                  <a:pt x="99" y="1"/>
                  <a:pt x="0" y="0"/>
                </a:cubicBezTo>
                <a:lnTo>
                  <a:pt x="1" y="587"/>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sp>
        <p:nvSpPr>
          <p:cNvPr id="8" name="Freeform 19">
            <a:extLst>
              <a:ext uri="{FF2B5EF4-FFF2-40B4-BE49-F238E27FC236}">
                <a16:creationId xmlns:a16="http://schemas.microsoft.com/office/drawing/2014/main" id="{93E5B0D6-71E3-42D8-A1C1-449F9FB4B14C}"/>
              </a:ext>
            </a:extLst>
          </p:cNvPr>
          <p:cNvSpPr>
            <a:spLocks/>
          </p:cNvSpPr>
          <p:nvPr/>
        </p:nvSpPr>
        <p:spPr bwMode="auto">
          <a:xfrm>
            <a:off x="4693018" y="2159964"/>
            <a:ext cx="1486561" cy="1417525"/>
          </a:xfrm>
          <a:custGeom>
            <a:avLst/>
            <a:gdLst>
              <a:gd name="T0" fmla="*/ 618 w 618"/>
              <a:gd name="T1" fmla="*/ 296 h 589"/>
              <a:gd name="T2" fmla="*/ 110 w 618"/>
              <a:gd name="T3" fmla="*/ 0 h 589"/>
              <a:gd name="T4" fmla="*/ 109 w 618"/>
              <a:gd name="T5" fmla="*/ 1 h 589"/>
              <a:gd name="T6" fmla="*/ 110 w 618"/>
              <a:gd name="T7" fmla="*/ 589 h 589"/>
              <a:gd name="T8" fmla="*/ 618 w 618"/>
              <a:gd name="T9" fmla="*/ 296 h 589"/>
            </a:gdLst>
            <a:ahLst/>
            <a:cxnLst>
              <a:cxn ang="0">
                <a:pos x="T0" y="T1"/>
              </a:cxn>
              <a:cxn ang="0">
                <a:pos x="T2" y="T3"/>
              </a:cxn>
              <a:cxn ang="0">
                <a:pos x="T4" y="T5"/>
              </a:cxn>
              <a:cxn ang="0">
                <a:pos x="T6" y="T7"/>
              </a:cxn>
              <a:cxn ang="0">
                <a:pos x="T8" y="T9"/>
              </a:cxn>
            </a:cxnLst>
            <a:rect l="0" t="0" r="r" b="b"/>
            <a:pathLst>
              <a:path w="618" h="589">
                <a:moveTo>
                  <a:pt x="618" y="296"/>
                </a:moveTo>
                <a:cubicBezTo>
                  <a:pt x="110" y="0"/>
                  <a:pt x="110" y="0"/>
                  <a:pt x="110" y="0"/>
                </a:cubicBezTo>
                <a:cubicBezTo>
                  <a:pt x="109" y="0"/>
                  <a:pt x="109" y="1"/>
                  <a:pt x="109" y="1"/>
                </a:cubicBezTo>
                <a:cubicBezTo>
                  <a:pt x="0" y="190"/>
                  <a:pt x="7" y="414"/>
                  <a:pt x="110" y="589"/>
                </a:cubicBezTo>
                <a:lnTo>
                  <a:pt x="618" y="296"/>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sp>
        <p:nvSpPr>
          <p:cNvPr id="9" name="Freeform 21">
            <a:extLst>
              <a:ext uri="{FF2B5EF4-FFF2-40B4-BE49-F238E27FC236}">
                <a16:creationId xmlns:a16="http://schemas.microsoft.com/office/drawing/2014/main" id="{E6C24904-CB16-4A17-9691-9E89E9282FDA}"/>
              </a:ext>
            </a:extLst>
          </p:cNvPr>
          <p:cNvSpPr>
            <a:spLocks/>
          </p:cNvSpPr>
          <p:nvPr/>
        </p:nvSpPr>
        <p:spPr bwMode="auto">
          <a:xfrm>
            <a:off x="6171907" y="2871793"/>
            <a:ext cx="1221159" cy="1406787"/>
          </a:xfrm>
          <a:custGeom>
            <a:avLst/>
            <a:gdLst>
              <a:gd name="T0" fmla="*/ 506 w 507"/>
              <a:gd name="T1" fmla="*/ 292 h 584"/>
              <a:gd name="T2" fmla="*/ 507 w 507"/>
              <a:gd name="T3" fmla="*/ 291 h 584"/>
              <a:gd name="T4" fmla="*/ 3 w 507"/>
              <a:gd name="T5" fmla="*/ 0 h 584"/>
              <a:gd name="T6" fmla="*/ 0 w 507"/>
              <a:gd name="T7" fmla="*/ 584 h 584"/>
              <a:gd name="T8" fmla="*/ 506 w 507"/>
              <a:gd name="T9" fmla="*/ 292 h 584"/>
            </a:gdLst>
            <a:ahLst/>
            <a:cxnLst>
              <a:cxn ang="0">
                <a:pos x="T0" y="T1"/>
              </a:cxn>
              <a:cxn ang="0">
                <a:pos x="T2" y="T3"/>
              </a:cxn>
              <a:cxn ang="0">
                <a:pos x="T4" y="T5"/>
              </a:cxn>
              <a:cxn ang="0">
                <a:pos x="T6" y="T7"/>
              </a:cxn>
              <a:cxn ang="0">
                <a:pos x="T8" y="T9"/>
              </a:cxn>
            </a:cxnLst>
            <a:rect l="0" t="0" r="r" b="b"/>
            <a:pathLst>
              <a:path w="507" h="584">
                <a:moveTo>
                  <a:pt x="506" y="292"/>
                </a:moveTo>
                <a:cubicBezTo>
                  <a:pt x="507" y="292"/>
                  <a:pt x="507" y="291"/>
                  <a:pt x="507" y="291"/>
                </a:cubicBezTo>
                <a:cubicBezTo>
                  <a:pt x="3" y="0"/>
                  <a:pt x="3" y="0"/>
                  <a:pt x="3" y="0"/>
                </a:cubicBezTo>
                <a:cubicBezTo>
                  <a:pt x="0" y="584"/>
                  <a:pt x="0" y="584"/>
                  <a:pt x="0" y="584"/>
                </a:cubicBezTo>
                <a:cubicBezTo>
                  <a:pt x="202" y="584"/>
                  <a:pt x="398" y="479"/>
                  <a:pt x="506" y="292"/>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grpSp>
        <p:nvGrpSpPr>
          <p:cNvPr id="10" name="Group 3">
            <a:extLst>
              <a:ext uri="{FF2B5EF4-FFF2-40B4-BE49-F238E27FC236}">
                <a16:creationId xmlns:a16="http://schemas.microsoft.com/office/drawing/2014/main" id="{EA9EBF17-C314-4570-982D-A173FBC0F00B}"/>
              </a:ext>
            </a:extLst>
          </p:cNvPr>
          <p:cNvGrpSpPr/>
          <p:nvPr/>
        </p:nvGrpSpPr>
        <p:grpSpPr>
          <a:xfrm>
            <a:off x="6176511" y="1138241"/>
            <a:ext cx="1495767" cy="1027859"/>
            <a:chOff x="6092933" y="2343949"/>
            <a:chExt cx="1495766" cy="1027859"/>
          </a:xfrm>
        </p:grpSpPr>
        <p:sp>
          <p:nvSpPr>
            <p:cNvPr id="11" name="Freeform 5">
              <a:extLst>
                <a:ext uri="{FF2B5EF4-FFF2-40B4-BE49-F238E27FC236}">
                  <a16:creationId xmlns:a16="http://schemas.microsoft.com/office/drawing/2014/main" id="{6160C248-CDEB-4267-A415-BFA334076CBA}"/>
                </a:ext>
              </a:extLst>
            </p:cNvPr>
            <p:cNvSpPr>
              <a:spLocks/>
            </p:cNvSpPr>
            <p:nvPr/>
          </p:nvSpPr>
          <p:spPr bwMode="auto">
            <a:xfrm>
              <a:off x="6092933" y="2343949"/>
              <a:ext cx="1495766" cy="1027859"/>
            </a:xfrm>
            <a:custGeom>
              <a:avLst/>
              <a:gdLst>
                <a:gd name="T0" fmla="*/ 621 w 621"/>
                <a:gd name="T1" fmla="*/ 361 h 427"/>
                <a:gd name="T2" fmla="*/ 572 w 621"/>
                <a:gd name="T3" fmla="*/ 286 h 427"/>
                <a:gd name="T4" fmla="*/ 358 w 621"/>
                <a:gd name="T5" fmla="*/ 97 h 427"/>
                <a:gd name="T6" fmla="*/ 88 w 621"/>
                <a:gd name="T7" fmla="*/ 6 h 427"/>
                <a:gd name="T8" fmla="*/ 0 w 621"/>
                <a:gd name="T9" fmla="*/ 0 h 427"/>
                <a:gd name="T10" fmla="*/ 0 w 621"/>
                <a:gd name="T11" fmla="*/ 27 h 427"/>
                <a:gd name="T12" fmla="*/ 0 w 621"/>
                <a:gd name="T13" fmla="*/ 27 h 427"/>
                <a:gd name="T14" fmla="*/ 0 w 621"/>
                <a:gd name="T15" fmla="*/ 60 h 427"/>
                <a:gd name="T16" fmla="*/ 0 w 621"/>
                <a:gd name="T17" fmla="*/ 60 h 427"/>
                <a:gd name="T18" fmla="*/ 0 w 621"/>
                <a:gd name="T19" fmla="*/ 133 h 427"/>
                <a:gd name="T20" fmla="*/ 292 w 621"/>
                <a:gd name="T21" fmla="*/ 212 h 427"/>
                <a:gd name="T22" fmla="*/ 506 w 621"/>
                <a:gd name="T23" fmla="*/ 427 h 427"/>
                <a:gd name="T24" fmla="*/ 531 w 621"/>
                <a:gd name="T25" fmla="*/ 412 h 427"/>
                <a:gd name="T26" fmla="*/ 531 w 621"/>
                <a:gd name="T27" fmla="*/ 413 h 427"/>
                <a:gd name="T28" fmla="*/ 552 w 621"/>
                <a:gd name="T29" fmla="*/ 401 h 427"/>
                <a:gd name="T30" fmla="*/ 552 w 621"/>
                <a:gd name="T31" fmla="*/ 401 h 427"/>
                <a:gd name="T32" fmla="*/ 621 w 621"/>
                <a:gd name="T33" fmla="*/ 361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1" h="427">
                  <a:moveTo>
                    <a:pt x="621" y="361"/>
                  </a:moveTo>
                  <a:cubicBezTo>
                    <a:pt x="606" y="335"/>
                    <a:pt x="590" y="310"/>
                    <a:pt x="572" y="286"/>
                  </a:cubicBezTo>
                  <a:cubicBezTo>
                    <a:pt x="514" y="210"/>
                    <a:pt x="442" y="146"/>
                    <a:pt x="358" y="97"/>
                  </a:cubicBezTo>
                  <a:cubicBezTo>
                    <a:pt x="274" y="49"/>
                    <a:pt x="184" y="18"/>
                    <a:pt x="88" y="6"/>
                  </a:cubicBezTo>
                  <a:cubicBezTo>
                    <a:pt x="59" y="2"/>
                    <a:pt x="29" y="0"/>
                    <a:pt x="0" y="0"/>
                  </a:cubicBezTo>
                  <a:cubicBezTo>
                    <a:pt x="0" y="27"/>
                    <a:pt x="0" y="27"/>
                    <a:pt x="0" y="27"/>
                  </a:cubicBezTo>
                  <a:cubicBezTo>
                    <a:pt x="0" y="27"/>
                    <a:pt x="0" y="27"/>
                    <a:pt x="0" y="27"/>
                  </a:cubicBezTo>
                  <a:cubicBezTo>
                    <a:pt x="0" y="60"/>
                    <a:pt x="0" y="60"/>
                    <a:pt x="0" y="60"/>
                  </a:cubicBezTo>
                  <a:cubicBezTo>
                    <a:pt x="0" y="60"/>
                    <a:pt x="0" y="60"/>
                    <a:pt x="0" y="60"/>
                  </a:cubicBezTo>
                  <a:cubicBezTo>
                    <a:pt x="0" y="133"/>
                    <a:pt x="0" y="133"/>
                    <a:pt x="0" y="133"/>
                  </a:cubicBezTo>
                  <a:cubicBezTo>
                    <a:pt x="101" y="133"/>
                    <a:pt x="201" y="160"/>
                    <a:pt x="292" y="212"/>
                  </a:cubicBezTo>
                  <a:cubicBezTo>
                    <a:pt x="382" y="265"/>
                    <a:pt x="455" y="339"/>
                    <a:pt x="506" y="427"/>
                  </a:cubicBezTo>
                  <a:cubicBezTo>
                    <a:pt x="531" y="412"/>
                    <a:pt x="531" y="412"/>
                    <a:pt x="531" y="412"/>
                  </a:cubicBezTo>
                  <a:cubicBezTo>
                    <a:pt x="531" y="413"/>
                    <a:pt x="531" y="413"/>
                    <a:pt x="531" y="413"/>
                  </a:cubicBezTo>
                  <a:cubicBezTo>
                    <a:pt x="552" y="401"/>
                    <a:pt x="552" y="401"/>
                    <a:pt x="552" y="401"/>
                  </a:cubicBezTo>
                  <a:cubicBezTo>
                    <a:pt x="552" y="401"/>
                    <a:pt x="552" y="401"/>
                    <a:pt x="552" y="401"/>
                  </a:cubicBezTo>
                  <a:lnTo>
                    <a:pt x="621" y="361"/>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sp>
          <p:nvSpPr>
            <p:cNvPr id="12" name="Freeform 23">
              <a:extLst>
                <a:ext uri="{FF2B5EF4-FFF2-40B4-BE49-F238E27FC236}">
                  <a16:creationId xmlns:a16="http://schemas.microsoft.com/office/drawing/2014/main" id="{1DDFBF49-6960-482F-A816-8D2E1A27C2B5}"/>
                </a:ext>
              </a:extLst>
            </p:cNvPr>
            <p:cNvSpPr>
              <a:spLocks/>
            </p:cNvSpPr>
            <p:nvPr/>
          </p:nvSpPr>
          <p:spPr bwMode="auto">
            <a:xfrm>
              <a:off x="6092933" y="2343949"/>
              <a:ext cx="1495766" cy="964961"/>
            </a:xfrm>
            <a:custGeom>
              <a:avLst/>
              <a:gdLst>
                <a:gd name="T0" fmla="*/ 318 w 621"/>
                <a:gd name="T1" fmla="*/ 167 h 401"/>
                <a:gd name="T2" fmla="*/ 552 w 621"/>
                <a:gd name="T3" fmla="*/ 401 h 401"/>
                <a:gd name="T4" fmla="*/ 621 w 621"/>
                <a:gd name="T5" fmla="*/ 361 h 401"/>
                <a:gd name="T6" fmla="*/ 572 w 621"/>
                <a:gd name="T7" fmla="*/ 286 h 401"/>
                <a:gd name="T8" fmla="*/ 358 w 621"/>
                <a:gd name="T9" fmla="*/ 97 h 401"/>
                <a:gd name="T10" fmla="*/ 88 w 621"/>
                <a:gd name="T11" fmla="*/ 6 h 401"/>
                <a:gd name="T12" fmla="*/ 0 w 621"/>
                <a:gd name="T13" fmla="*/ 0 h 401"/>
                <a:gd name="T14" fmla="*/ 0 w 621"/>
                <a:gd name="T15" fmla="*/ 80 h 401"/>
                <a:gd name="T16" fmla="*/ 318 w 621"/>
                <a:gd name="T17" fmla="*/ 167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401">
                  <a:moveTo>
                    <a:pt x="318" y="167"/>
                  </a:moveTo>
                  <a:cubicBezTo>
                    <a:pt x="417" y="224"/>
                    <a:pt x="496" y="304"/>
                    <a:pt x="552" y="401"/>
                  </a:cubicBezTo>
                  <a:cubicBezTo>
                    <a:pt x="621" y="361"/>
                    <a:pt x="621" y="361"/>
                    <a:pt x="621" y="361"/>
                  </a:cubicBezTo>
                  <a:cubicBezTo>
                    <a:pt x="606" y="335"/>
                    <a:pt x="590" y="310"/>
                    <a:pt x="572" y="286"/>
                  </a:cubicBezTo>
                  <a:cubicBezTo>
                    <a:pt x="514" y="210"/>
                    <a:pt x="442" y="146"/>
                    <a:pt x="358" y="97"/>
                  </a:cubicBezTo>
                  <a:cubicBezTo>
                    <a:pt x="274" y="49"/>
                    <a:pt x="184" y="18"/>
                    <a:pt x="88" y="6"/>
                  </a:cubicBezTo>
                  <a:cubicBezTo>
                    <a:pt x="59" y="2"/>
                    <a:pt x="29" y="0"/>
                    <a:pt x="0" y="0"/>
                  </a:cubicBezTo>
                  <a:cubicBezTo>
                    <a:pt x="0" y="80"/>
                    <a:pt x="0" y="80"/>
                    <a:pt x="0" y="80"/>
                  </a:cubicBezTo>
                  <a:cubicBezTo>
                    <a:pt x="111" y="81"/>
                    <a:pt x="220" y="110"/>
                    <a:pt x="318" y="16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grpSp>
      <p:grpSp>
        <p:nvGrpSpPr>
          <p:cNvPr id="13" name="Group 2">
            <a:extLst>
              <a:ext uri="{FF2B5EF4-FFF2-40B4-BE49-F238E27FC236}">
                <a16:creationId xmlns:a16="http://schemas.microsoft.com/office/drawing/2014/main" id="{C639C225-98BB-457E-B1DF-ACCC463462BA}"/>
              </a:ext>
            </a:extLst>
          </p:cNvPr>
          <p:cNvGrpSpPr/>
          <p:nvPr/>
        </p:nvGrpSpPr>
        <p:grpSpPr>
          <a:xfrm>
            <a:off x="4676144" y="1138242"/>
            <a:ext cx="1500368" cy="1026325"/>
            <a:chOff x="4592566" y="2343949"/>
            <a:chExt cx="1500368" cy="1026325"/>
          </a:xfrm>
        </p:grpSpPr>
        <p:sp>
          <p:nvSpPr>
            <p:cNvPr id="14" name="Freeform 6">
              <a:extLst>
                <a:ext uri="{FF2B5EF4-FFF2-40B4-BE49-F238E27FC236}">
                  <a16:creationId xmlns:a16="http://schemas.microsoft.com/office/drawing/2014/main" id="{99EAEC86-40BA-4632-9C6E-7714F5364374}"/>
                </a:ext>
              </a:extLst>
            </p:cNvPr>
            <p:cNvSpPr>
              <a:spLocks/>
            </p:cNvSpPr>
            <p:nvPr/>
          </p:nvSpPr>
          <p:spPr bwMode="auto">
            <a:xfrm>
              <a:off x="4592566" y="2343949"/>
              <a:ext cx="1500368" cy="1026325"/>
            </a:xfrm>
            <a:custGeom>
              <a:avLst/>
              <a:gdLst>
                <a:gd name="T0" fmla="*/ 624 w 624"/>
                <a:gd name="T1" fmla="*/ 80 h 426"/>
                <a:gd name="T2" fmla="*/ 624 w 624"/>
                <a:gd name="T3" fmla="*/ 80 h 426"/>
                <a:gd name="T4" fmla="*/ 624 w 624"/>
                <a:gd name="T5" fmla="*/ 0 h 426"/>
                <a:gd name="T6" fmla="*/ 438 w 624"/>
                <a:gd name="T7" fmla="*/ 25 h 426"/>
                <a:gd name="T8" fmla="*/ 304 w 624"/>
                <a:gd name="T9" fmla="*/ 75 h 426"/>
                <a:gd name="T10" fmla="*/ 225 w 624"/>
                <a:gd name="T11" fmla="*/ 120 h 426"/>
                <a:gd name="T12" fmla="*/ 190 w 624"/>
                <a:gd name="T13" fmla="*/ 145 h 426"/>
                <a:gd name="T14" fmla="*/ 1 w 624"/>
                <a:gd name="T15" fmla="*/ 358 h 426"/>
                <a:gd name="T16" fmla="*/ 0 w 624"/>
                <a:gd name="T17" fmla="*/ 360 h 426"/>
                <a:gd name="T18" fmla="*/ 23 w 624"/>
                <a:gd name="T19" fmla="*/ 373 h 426"/>
                <a:gd name="T20" fmla="*/ 23 w 624"/>
                <a:gd name="T21" fmla="*/ 373 h 426"/>
                <a:gd name="T22" fmla="*/ 52 w 624"/>
                <a:gd name="T23" fmla="*/ 390 h 426"/>
                <a:gd name="T24" fmla="*/ 52 w 624"/>
                <a:gd name="T25" fmla="*/ 390 h 426"/>
                <a:gd name="T26" fmla="*/ 115 w 624"/>
                <a:gd name="T27" fmla="*/ 426 h 426"/>
                <a:gd name="T28" fmla="*/ 116 w 624"/>
                <a:gd name="T29" fmla="*/ 425 h 426"/>
                <a:gd name="T30" fmla="*/ 472 w 624"/>
                <a:gd name="T31" fmla="*/ 153 h 426"/>
                <a:gd name="T32" fmla="*/ 624 w 624"/>
                <a:gd name="T33" fmla="*/ 133 h 426"/>
                <a:gd name="T34" fmla="*/ 624 w 624"/>
                <a:gd name="T35" fmla="*/ 104 h 426"/>
                <a:gd name="T36" fmla="*/ 624 w 624"/>
                <a:gd name="T37" fmla="*/ 104 h 426"/>
                <a:gd name="T38" fmla="*/ 624 w 624"/>
                <a:gd name="T39" fmla="*/ 8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4" h="426">
                  <a:moveTo>
                    <a:pt x="624" y="80"/>
                  </a:moveTo>
                  <a:cubicBezTo>
                    <a:pt x="624" y="80"/>
                    <a:pt x="624" y="80"/>
                    <a:pt x="624" y="80"/>
                  </a:cubicBezTo>
                  <a:cubicBezTo>
                    <a:pt x="624" y="0"/>
                    <a:pt x="624" y="0"/>
                    <a:pt x="624" y="0"/>
                  </a:cubicBezTo>
                  <a:cubicBezTo>
                    <a:pt x="561" y="0"/>
                    <a:pt x="499" y="8"/>
                    <a:pt x="438" y="25"/>
                  </a:cubicBezTo>
                  <a:cubicBezTo>
                    <a:pt x="391" y="37"/>
                    <a:pt x="347" y="54"/>
                    <a:pt x="304" y="75"/>
                  </a:cubicBezTo>
                  <a:cubicBezTo>
                    <a:pt x="225" y="120"/>
                    <a:pt x="225" y="120"/>
                    <a:pt x="225" y="120"/>
                  </a:cubicBezTo>
                  <a:cubicBezTo>
                    <a:pt x="213" y="128"/>
                    <a:pt x="202" y="136"/>
                    <a:pt x="190" y="145"/>
                  </a:cubicBezTo>
                  <a:cubicBezTo>
                    <a:pt x="113" y="203"/>
                    <a:pt x="50" y="275"/>
                    <a:pt x="1" y="358"/>
                  </a:cubicBezTo>
                  <a:cubicBezTo>
                    <a:pt x="1" y="359"/>
                    <a:pt x="0" y="360"/>
                    <a:pt x="0" y="360"/>
                  </a:cubicBezTo>
                  <a:cubicBezTo>
                    <a:pt x="23" y="373"/>
                    <a:pt x="23" y="373"/>
                    <a:pt x="23" y="373"/>
                  </a:cubicBezTo>
                  <a:cubicBezTo>
                    <a:pt x="23" y="373"/>
                    <a:pt x="23" y="373"/>
                    <a:pt x="23" y="373"/>
                  </a:cubicBezTo>
                  <a:cubicBezTo>
                    <a:pt x="52" y="390"/>
                    <a:pt x="52" y="390"/>
                    <a:pt x="52" y="390"/>
                  </a:cubicBezTo>
                  <a:cubicBezTo>
                    <a:pt x="52" y="390"/>
                    <a:pt x="52" y="390"/>
                    <a:pt x="52" y="390"/>
                  </a:cubicBezTo>
                  <a:cubicBezTo>
                    <a:pt x="115" y="426"/>
                    <a:pt x="115" y="426"/>
                    <a:pt x="115" y="426"/>
                  </a:cubicBezTo>
                  <a:cubicBezTo>
                    <a:pt x="116" y="426"/>
                    <a:pt x="116" y="426"/>
                    <a:pt x="116" y="425"/>
                  </a:cubicBezTo>
                  <a:cubicBezTo>
                    <a:pt x="194" y="290"/>
                    <a:pt x="321" y="193"/>
                    <a:pt x="472" y="153"/>
                  </a:cubicBezTo>
                  <a:cubicBezTo>
                    <a:pt x="522" y="140"/>
                    <a:pt x="573" y="133"/>
                    <a:pt x="624" y="133"/>
                  </a:cubicBezTo>
                  <a:cubicBezTo>
                    <a:pt x="624" y="104"/>
                    <a:pt x="624" y="104"/>
                    <a:pt x="624" y="104"/>
                  </a:cubicBezTo>
                  <a:cubicBezTo>
                    <a:pt x="624" y="104"/>
                    <a:pt x="624" y="104"/>
                    <a:pt x="624" y="104"/>
                  </a:cubicBezTo>
                  <a:lnTo>
                    <a:pt x="624" y="8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sp>
          <p:nvSpPr>
            <p:cNvPr id="15" name="Freeform 24">
              <a:extLst>
                <a:ext uri="{FF2B5EF4-FFF2-40B4-BE49-F238E27FC236}">
                  <a16:creationId xmlns:a16="http://schemas.microsoft.com/office/drawing/2014/main" id="{AEC3CB62-8CB7-4B0F-988C-FC8ACDD2CAEC}"/>
                </a:ext>
              </a:extLst>
            </p:cNvPr>
            <p:cNvSpPr>
              <a:spLocks/>
            </p:cNvSpPr>
            <p:nvPr/>
          </p:nvSpPr>
          <p:spPr bwMode="auto">
            <a:xfrm>
              <a:off x="4592566" y="2343949"/>
              <a:ext cx="1500368" cy="963426"/>
            </a:xfrm>
            <a:custGeom>
              <a:avLst/>
              <a:gdLst>
                <a:gd name="T0" fmla="*/ 70 w 624"/>
                <a:gd name="T1" fmla="*/ 399 h 400"/>
                <a:gd name="T2" fmla="*/ 458 w 624"/>
                <a:gd name="T3" fmla="*/ 102 h 400"/>
                <a:gd name="T4" fmla="*/ 624 w 624"/>
                <a:gd name="T5" fmla="*/ 80 h 400"/>
                <a:gd name="T6" fmla="*/ 624 w 624"/>
                <a:gd name="T7" fmla="*/ 0 h 400"/>
                <a:gd name="T8" fmla="*/ 438 w 624"/>
                <a:gd name="T9" fmla="*/ 25 h 400"/>
                <a:gd name="T10" fmla="*/ 304 w 624"/>
                <a:gd name="T11" fmla="*/ 75 h 400"/>
                <a:gd name="T12" fmla="*/ 225 w 624"/>
                <a:gd name="T13" fmla="*/ 120 h 400"/>
                <a:gd name="T14" fmla="*/ 190 w 624"/>
                <a:gd name="T15" fmla="*/ 145 h 400"/>
                <a:gd name="T16" fmla="*/ 1 w 624"/>
                <a:gd name="T17" fmla="*/ 358 h 400"/>
                <a:gd name="T18" fmla="*/ 0 w 624"/>
                <a:gd name="T19" fmla="*/ 360 h 400"/>
                <a:gd name="T20" fmla="*/ 70 w 624"/>
                <a:gd name="T21" fmla="*/ 400 h 400"/>
                <a:gd name="T22" fmla="*/ 70 w 624"/>
                <a:gd name="T23" fmla="*/ 39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4" h="400">
                  <a:moveTo>
                    <a:pt x="70" y="399"/>
                  </a:moveTo>
                  <a:cubicBezTo>
                    <a:pt x="156" y="251"/>
                    <a:pt x="294" y="146"/>
                    <a:pt x="458" y="102"/>
                  </a:cubicBezTo>
                  <a:cubicBezTo>
                    <a:pt x="513" y="88"/>
                    <a:pt x="568" y="80"/>
                    <a:pt x="624" y="80"/>
                  </a:cubicBezTo>
                  <a:cubicBezTo>
                    <a:pt x="624" y="0"/>
                    <a:pt x="624" y="0"/>
                    <a:pt x="624" y="0"/>
                  </a:cubicBezTo>
                  <a:cubicBezTo>
                    <a:pt x="561" y="0"/>
                    <a:pt x="499" y="8"/>
                    <a:pt x="438" y="25"/>
                  </a:cubicBezTo>
                  <a:cubicBezTo>
                    <a:pt x="391" y="37"/>
                    <a:pt x="347" y="54"/>
                    <a:pt x="304" y="75"/>
                  </a:cubicBezTo>
                  <a:cubicBezTo>
                    <a:pt x="225" y="120"/>
                    <a:pt x="225" y="120"/>
                    <a:pt x="225" y="120"/>
                  </a:cubicBezTo>
                  <a:cubicBezTo>
                    <a:pt x="213" y="128"/>
                    <a:pt x="202" y="136"/>
                    <a:pt x="190" y="145"/>
                  </a:cubicBezTo>
                  <a:cubicBezTo>
                    <a:pt x="113" y="203"/>
                    <a:pt x="50" y="275"/>
                    <a:pt x="1" y="358"/>
                  </a:cubicBezTo>
                  <a:cubicBezTo>
                    <a:pt x="1" y="359"/>
                    <a:pt x="0" y="360"/>
                    <a:pt x="0" y="360"/>
                  </a:cubicBezTo>
                  <a:cubicBezTo>
                    <a:pt x="70" y="400"/>
                    <a:pt x="70" y="400"/>
                    <a:pt x="70" y="400"/>
                  </a:cubicBezTo>
                  <a:cubicBezTo>
                    <a:pt x="70" y="400"/>
                    <a:pt x="70" y="399"/>
                    <a:pt x="70" y="39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grpSp>
      <p:grpSp>
        <p:nvGrpSpPr>
          <p:cNvPr id="16" name="Group 33">
            <a:extLst>
              <a:ext uri="{FF2B5EF4-FFF2-40B4-BE49-F238E27FC236}">
                <a16:creationId xmlns:a16="http://schemas.microsoft.com/office/drawing/2014/main" id="{57785B66-ED25-4691-9330-99FDE219E8D0}"/>
              </a:ext>
            </a:extLst>
          </p:cNvPr>
          <p:cNvGrpSpPr/>
          <p:nvPr/>
        </p:nvGrpSpPr>
        <p:grpSpPr>
          <a:xfrm>
            <a:off x="4446026" y="2005017"/>
            <a:ext cx="510863" cy="1735088"/>
            <a:chOff x="4362448" y="3210725"/>
            <a:chExt cx="510862" cy="1735088"/>
          </a:xfrm>
          <a:solidFill>
            <a:srgbClr val="E24533"/>
          </a:solidFill>
        </p:grpSpPr>
        <p:sp>
          <p:nvSpPr>
            <p:cNvPr id="17" name="Freeform 7">
              <a:extLst>
                <a:ext uri="{FF2B5EF4-FFF2-40B4-BE49-F238E27FC236}">
                  <a16:creationId xmlns:a16="http://schemas.microsoft.com/office/drawing/2014/main" id="{EBBACC67-651A-4020-B82B-333590CBA436}"/>
                </a:ext>
              </a:extLst>
            </p:cNvPr>
            <p:cNvSpPr>
              <a:spLocks/>
            </p:cNvSpPr>
            <p:nvPr/>
          </p:nvSpPr>
          <p:spPr bwMode="auto">
            <a:xfrm>
              <a:off x="4362448" y="3210725"/>
              <a:ext cx="510862" cy="1735088"/>
            </a:xfrm>
            <a:custGeom>
              <a:avLst/>
              <a:gdLst>
                <a:gd name="T0" fmla="*/ 186 w 212"/>
                <a:gd name="T1" fmla="*/ 668 h 720"/>
                <a:gd name="T2" fmla="*/ 212 w 212"/>
                <a:gd name="T3" fmla="*/ 653 h 720"/>
                <a:gd name="T4" fmla="*/ 152 w 212"/>
                <a:gd name="T5" fmla="*/ 509 h 720"/>
                <a:gd name="T6" fmla="*/ 210 w 212"/>
                <a:gd name="T7" fmla="*/ 67 h 720"/>
                <a:gd name="T8" fmla="*/ 185 w 212"/>
                <a:gd name="T9" fmla="*/ 52 h 720"/>
                <a:gd name="T10" fmla="*/ 185 w 212"/>
                <a:gd name="T11" fmla="*/ 52 h 720"/>
                <a:gd name="T12" fmla="*/ 164 w 212"/>
                <a:gd name="T13" fmla="*/ 40 h 720"/>
                <a:gd name="T14" fmla="*/ 164 w 212"/>
                <a:gd name="T15" fmla="*/ 40 h 720"/>
                <a:gd name="T16" fmla="*/ 141 w 212"/>
                <a:gd name="T17" fmla="*/ 27 h 720"/>
                <a:gd name="T18" fmla="*/ 118 w 212"/>
                <a:gd name="T19" fmla="*/ 14 h 720"/>
                <a:gd name="T20" fmla="*/ 118 w 212"/>
                <a:gd name="T21" fmla="*/ 14 h 720"/>
                <a:gd name="T22" fmla="*/ 95 w 212"/>
                <a:gd name="T23" fmla="*/ 0 h 720"/>
                <a:gd name="T24" fmla="*/ 5 w 212"/>
                <a:gd name="T25" fmla="*/ 269 h 720"/>
                <a:gd name="T26" fmla="*/ 1 w 212"/>
                <a:gd name="T27" fmla="*/ 312 h 720"/>
                <a:gd name="T28" fmla="*/ 0 w 212"/>
                <a:gd name="T29" fmla="*/ 403 h 720"/>
                <a:gd name="T30" fmla="*/ 23 w 212"/>
                <a:gd name="T31" fmla="*/ 543 h 720"/>
                <a:gd name="T32" fmla="*/ 97 w 212"/>
                <a:gd name="T33" fmla="*/ 720 h 720"/>
                <a:gd name="T34" fmla="*/ 166 w 212"/>
                <a:gd name="T35" fmla="*/ 680 h 720"/>
                <a:gd name="T36" fmla="*/ 166 w 212"/>
                <a:gd name="T37" fmla="*/ 680 h 720"/>
                <a:gd name="T38" fmla="*/ 186 w 212"/>
                <a:gd name="T39" fmla="*/ 668 h 720"/>
                <a:gd name="T40" fmla="*/ 186 w 212"/>
                <a:gd name="T41" fmla="*/ 668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720">
                  <a:moveTo>
                    <a:pt x="186" y="668"/>
                  </a:moveTo>
                  <a:cubicBezTo>
                    <a:pt x="212" y="653"/>
                    <a:pt x="212" y="653"/>
                    <a:pt x="212" y="653"/>
                  </a:cubicBezTo>
                  <a:cubicBezTo>
                    <a:pt x="186" y="609"/>
                    <a:pt x="165" y="560"/>
                    <a:pt x="152" y="509"/>
                  </a:cubicBezTo>
                  <a:cubicBezTo>
                    <a:pt x="112" y="359"/>
                    <a:pt x="133" y="202"/>
                    <a:pt x="210" y="67"/>
                  </a:cubicBezTo>
                  <a:cubicBezTo>
                    <a:pt x="185" y="52"/>
                    <a:pt x="185" y="52"/>
                    <a:pt x="185" y="52"/>
                  </a:cubicBezTo>
                  <a:cubicBezTo>
                    <a:pt x="185" y="52"/>
                    <a:pt x="185" y="52"/>
                    <a:pt x="185" y="52"/>
                  </a:cubicBezTo>
                  <a:cubicBezTo>
                    <a:pt x="164" y="40"/>
                    <a:pt x="164" y="40"/>
                    <a:pt x="164" y="40"/>
                  </a:cubicBezTo>
                  <a:cubicBezTo>
                    <a:pt x="164" y="40"/>
                    <a:pt x="164" y="40"/>
                    <a:pt x="164" y="40"/>
                  </a:cubicBezTo>
                  <a:cubicBezTo>
                    <a:pt x="141" y="27"/>
                    <a:pt x="141" y="27"/>
                    <a:pt x="141" y="27"/>
                  </a:cubicBezTo>
                  <a:cubicBezTo>
                    <a:pt x="118" y="14"/>
                    <a:pt x="118" y="14"/>
                    <a:pt x="118" y="14"/>
                  </a:cubicBezTo>
                  <a:cubicBezTo>
                    <a:pt x="118" y="14"/>
                    <a:pt x="118" y="14"/>
                    <a:pt x="118" y="14"/>
                  </a:cubicBezTo>
                  <a:cubicBezTo>
                    <a:pt x="95" y="0"/>
                    <a:pt x="95" y="0"/>
                    <a:pt x="95" y="0"/>
                  </a:cubicBezTo>
                  <a:cubicBezTo>
                    <a:pt x="47" y="84"/>
                    <a:pt x="17" y="174"/>
                    <a:pt x="5" y="269"/>
                  </a:cubicBezTo>
                  <a:cubicBezTo>
                    <a:pt x="3" y="283"/>
                    <a:pt x="2" y="297"/>
                    <a:pt x="1" y="312"/>
                  </a:cubicBezTo>
                  <a:cubicBezTo>
                    <a:pt x="0" y="403"/>
                    <a:pt x="0" y="403"/>
                    <a:pt x="0" y="403"/>
                  </a:cubicBezTo>
                  <a:cubicBezTo>
                    <a:pt x="3" y="450"/>
                    <a:pt x="11" y="497"/>
                    <a:pt x="23" y="543"/>
                  </a:cubicBezTo>
                  <a:cubicBezTo>
                    <a:pt x="40" y="606"/>
                    <a:pt x="65" y="665"/>
                    <a:pt x="97" y="720"/>
                  </a:cubicBezTo>
                  <a:cubicBezTo>
                    <a:pt x="166" y="680"/>
                    <a:pt x="166" y="680"/>
                    <a:pt x="166" y="680"/>
                  </a:cubicBezTo>
                  <a:cubicBezTo>
                    <a:pt x="166" y="680"/>
                    <a:pt x="166" y="680"/>
                    <a:pt x="166" y="680"/>
                  </a:cubicBezTo>
                  <a:cubicBezTo>
                    <a:pt x="186" y="668"/>
                    <a:pt x="186" y="668"/>
                    <a:pt x="186" y="668"/>
                  </a:cubicBezTo>
                  <a:cubicBezTo>
                    <a:pt x="186" y="668"/>
                    <a:pt x="186" y="668"/>
                    <a:pt x="186" y="668"/>
                  </a:cubicBezTo>
                  <a:close/>
                </a:path>
              </a:pathLst>
            </a:custGeom>
            <a:grpFill/>
            <a:ln>
              <a:noFill/>
            </a:ln>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sp>
          <p:nvSpPr>
            <p:cNvPr id="18" name="Freeform 25">
              <a:extLst>
                <a:ext uri="{FF2B5EF4-FFF2-40B4-BE49-F238E27FC236}">
                  <a16:creationId xmlns:a16="http://schemas.microsoft.com/office/drawing/2014/main" id="{11F6712B-2421-4CCB-A147-1DFF4A9B5D1F}"/>
                </a:ext>
              </a:extLst>
            </p:cNvPr>
            <p:cNvSpPr>
              <a:spLocks/>
            </p:cNvSpPr>
            <p:nvPr/>
          </p:nvSpPr>
          <p:spPr bwMode="auto">
            <a:xfrm>
              <a:off x="4362448" y="3210725"/>
              <a:ext cx="400405" cy="1735088"/>
            </a:xfrm>
            <a:custGeom>
              <a:avLst/>
              <a:gdLst>
                <a:gd name="T0" fmla="*/ 101 w 166"/>
                <a:gd name="T1" fmla="*/ 523 h 720"/>
                <a:gd name="T2" fmla="*/ 164 w 166"/>
                <a:gd name="T3" fmla="*/ 40 h 720"/>
                <a:gd name="T4" fmla="*/ 95 w 166"/>
                <a:gd name="T5" fmla="*/ 0 h 720"/>
                <a:gd name="T6" fmla="*/ 5 w 166"/>
                <a:gd name="T7" fmla="*/ 269 h 720"/>
                <a:gd name="T8" fmla="*/ 1 w 166"/>
                <a:gd name="T9" fmla="*/ 312 h 720"/>
                <a:gd name="T10" fmla="*/ 0 w 166"/>
                <a:gd name="T11" fmla="*/ 403 h 720"/>
                <a:gd name="T12" fmla="*/ 23 w 166"/>
                <a:gd name="T13" fmla="*/ 543 h 720"/>
                <a:gd name="T14" fmla="*/ 97 w 166"/>
                <a:gd name="T15" fmla="*/ 720 h 720"/>
                <a:gd name="T16" fmla="*/ 166 w 166"/>
                <a:gd name="T17" fmla="*/ 680 h 720"/>
                <a:gd name="T18" fmla="*/ 101 w 166"/>
                <a:gd name="T19" fmla="*/ 52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720">
                  <a:moveTo>
                    <a:pt x="101" y="523"/>
                  </a:moveTo>
                  <a:cubicBezTo>
                    <a:pt x="57" y="359"/>
                    <a:pt x="80" y="187"/>
                    <a:pt x="164" y="40"/>
                  </a:cubicBezTo>
                  <a:cubicBezTo>
                    <a:pt x="95" y="0"/>
                    <a:pt x="95" y="0"/>
                    <a:pt x="95" y="0"/>
                  </a:cubicBezTo>
                  <a:cubicBezTo>
                    <a:pt x="47" y="84"/>
                    <a:pt x="17" y="174"/>
                    <a:pt x="5" y="269"/>
                  </a:cubicBezTo>
                  <a:cubicBezTo>
                    <a:pt x="3" y="283"/>
                    <a:pt x="2" y="297"/>
                    <a:pt x="1" y="312"/>
                  </a:cubicBezTo>
                  <a:cubicBezTo>
                    <a:pt x="0" y="403"/>
                    <a:pt x="0" y="403"/>
                    <a:pt x="0" y="403"/>
                  </a:cubicBezTo>
                  <a:cubicBezTo>
                    <a:pt x="3" y="450"/>
                    <a:pt x="11" y="497"/>
                    <a:pt x="23" y="543"/>
                  </a:cubicBezTo>
                  <a:cubicBezTo>
                    <a:pt x="40" y="606"/>
                    <a:pt x="65" y="665"/>
                    <a:pt x="97" y="720"/>
                  </a:cubicBezTo>
                  <a:cubicBezTo>
                    <a:pt x="166" y="680"/>
                    <a:pt x="166" y="680"/>
                    <a:pt x="166" y="680"/>
                  </a:cubicBezTo>
                  <a:cubicBezTo>
                    <a:pt x="138" y="631"/>
                    <a:pt x="116" y="579"/>
                    <a:pt x="101" y="523"/>
                  </a:cubicBezTo>
                  <a:close/>
                </a:path>
              </a:pathLst>
            </a:custGeom>
            <a:grpFill/>
            <a:ln>
              <a:noFill/>
            </a:ln>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grpSp>
      <p:grpSp>
        <p:nvGrpSpPr>
          <p:cNvPr id="19" name="Group 32">
            <a:extLst>
              <a:ext uri="{FF2B5EF4-FFF2-40B4-BE49-F238E27FC236}">
                <a16:creationId xmlns:a16="http://schemas.microsoft.com/office/drawing/2014/main" id="{0D94AD79-E298-4513-9124-8E6CA8159E73}"/>
              </a:ext>
            </a:extLst>
          </p:cNvPr>
          <p:cNvGrpSpPr/>
          <p:nvPr/>
        </p:nvGrpSpPr>
        <p:grpSpPr>
          <a:xfrm>
            <a:off x="4680745" y="3580558"/>
            <a:ext cx="1498835" cy="1018655"/>
            <a:chOff x="4597168" y="4786265"/>
            <a:chExt cx="1498834" cy="1018654"/>
          </a:xfrm>
        </p:grpSpPr>
        <p:sp>
          <p:nvSpPr>
            <p:cNvPr id="20" name="Freeform 8">
              <a:extLst>
                <a:ext uri="{FF2B5EF4-FFF2-40B4-BE49-F238E27FC236}">
                  <a16:creationId xmlns:a16="http://schemas.microsoft.com/office/drawing/2014/main" id="{7CB757C1-FEA8-4160-A831-5206686AAB5D}"/>
                </a:ext>
              </a:extLst>
            </p:cNvPr>
            <p:cNvSpPr>
              <a:spLocks/>
            </p:cNvSpPr>
            <p:nvPr/>
          </p:nvSpPr>
          <p:spPr bwMode="auto">
            <a:xfrm>
              <a:off x="4597168" y="4786265"/>
              <a:ext cx="1498834" cy="1018654"/>
            </a:xfrm>
            <a:custGeom>
              <a:avLst/>
              <a:gdLst>
                <a:gd name="T0" fmla="*/ 623 w 623"/>
                <a:gd name="T1" fmla="*/ 343 h 423"/>
                <a:gd name="T2" fmla="*/ 623 w 623"/>
                <a:gd name="T3" fmla="*/ 343 h 423"/>
                <a:gd name="T4" fmla="*/ 623 w 623"/>
                <a:gd name="T5" fmla="*/ 319 h 423"/>
                <a:gd name="T6" fmla="*/ 623 w 623"/>
                <a:gd name="T7" fmla="*/ 319 h 423"/>
                <a:gd name="T8" fmla="*/ 623 w 623"/>
                <a:gd name="T9" fmla="*/ 290 h 423"/>
                <a:gd name="T10" fmla="*/ 327 w 623"/>
                <a:gd name="T11" fmla="*/ 211 h 423"/>
                <a:gd name="T12" fmla="*/ 115 w 623"/>
                <a:gd name="T13" fmla="*/ 0 h 423"/>
                <a:gd name="T14" fmla="*/ 51 w 623"/>
                <a:gd name="T15" fmla="*/ 37 h 423"/>
                <a:gd name="T16" fmla="*/ 51 w 623"/>
                <a:gd name="T17" fmla="*/ 37 h 423"/>
                <a:gd name="T18" fmla="*/ 23 w 623"/>
                <a:gd name="T19" fmla="*/ 53 h 423"/>
                <a:gd name="T20" fmla="*/ 23 w 623"/>
                <a:gd name="T21" fmla="*/ 53 h 423"/>
                <a:gd name="T22" fmla="*/ 0 w 623"/>
                <a:gd name="T23" fmla="*/ 67 h 423"/>
                <a:gd name="T24" fmla="*/ 47 w 623"/>
                <a:gd name="T25" fmla="*/ 137 h 423"/>
                <a:gd name="T26" fmla="*/ 260 w 623"/>
                <a:gd name="T27" fmla="*/ 326 h 423"/>
                <a:gd name="T28" fmla="*/ 530 w 623"/>
                <a:gd name="T29" fmla="*/ 417 h 423"/>
                <a:gd name="T30" fmla="*/ 623 w 623"/>
                <a:gd name="T31" fmla="*/ 423 h 423"/>
                <a:gd name="T32" fmla="*/ 623 w 623"/>
                <a:gd name="T33" fmla="*/ 343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3" h="423">
                  <a:moveTo>
                    <a:pt x="623" y="343"/>
                  </a:moveTo>
                  <a:cubicBezTo>
                    <a:pt x="623" y="343"/>
                    <a:pt x="623" y="343"/>
                    <a:pt x="623" y="343"/>
                  </a:cubicBezTo>
                  <a:cubicBezTo>
                    <a:pt x="623" y="319"/>
                    <a:pt x="623" y="319"/>
                    <a:pt x="623" y="319"/>
                  </a:cubicBezTo>
                  <a:cubicBezTo>
                    <a:pt x="623" y="319"/>
                    <a:pt x="623" y="319"/>
                    <a:pt x="623" y="319"/>
                  </a:cubicBezTo>
                  <a:cubicBezTo>
                    <a:pt x="623" y="290"/>
                    <a:pt x="623" y="290"/>
                    <a:pt x="623" y="290"/>
                  </a:cubicBezTo>
                  <a:cubicBezTo>
                    <a:pt x="520" y="290"/>
                    <a:pt x="418" y="264"/>
                    <a:pt x="327" y="211"/>
                  </a:cubicBezTo>
                  <a:cubicBezTo>
                    <a:pt x="238" y="159"/>
                    <a:pt x="165" y="87"/>
                    <a:pt x="115" y="0"/>
                  </a:cubicBezTo>
                  <a:cubicBezTo>
                    <a:pt x="51" y="37"/>
                    <a:pt x="51" y="37"/>
                    <a:pt x="51" y="37"/>
                  </a:cubicBezTo>
                  <a:cubicBezTo>
                    <a:pt x="51" y="37"/>
                    <a:pt x="51" y="37"/>
                    <a:pt x="51" y="37"/>
                  </a:cubicBezTo>
                  <a:cubicBezTo>
                    <a:pt x="23" y="53"/>
                    <a:pt x="23" y="53"/>
                    <a:pt x="23" y="53"/>
                  </a:cubicBezTo>
                  <a:cubicBezTo>
                    <a:pt x="23" y="53"/>
                    <a:pt x="23" y="53"/>
                    <a:pt x="23" y="53"/>
                  </a:cubicBezTo>
                  <a:cubicBezTo>
                    <a:pt x="0" y="67"/>
                    <a:pt x="0" y="67"/>
                    <a:pt x="0" y="67"/>
                  </a:cubicBezTo>
                  <a:cubicBezTo>
                    <a:pt x="14" y="91"/>
                    <a:pt x="30" y="114"/>
                    <a:pt x="47" y="137"/>
                  </a:cubicBezTo>
                  <a:cubicBezTo>
                    <a:pt x="104" y="214"/>
                    <a:pt x="176" y="277"/>
                    <a:pt x="260" y="326"/>
                  </a:cubicBezTo>
                  <a:cubicBezTo>
                    <a:pt x="344" y="374"/>
                    <a:pt x="435" y="405"/>
                    <a:pt x="530" y="417"/>
                  </a:cubicBezTo>
                  <a:cubicBezTo>
                    <a:pt x="561" y="421"/>
                    <a:pt x="592" y="423"/>
                    <a:pt x="623" y="423"/>
                  </a:cubicBezTo>
                  <a:lnTo>
                    <a:pt x="623" y="343"/>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sp>
          <p:nvSpPr>
            <p:cNvPr id="21" name="Freeform 26">
              <a:extLst>
                <a:ext uri="{FF2B5EF4-FFF2-40B4-BE49-F238E27FC236}">
                  <a16:creationId xmlns:a16="http://schemas.microsoft.com/office/drawing/2014/main" id="{25EEF7A6-C429-41E6-8332-4DCD50C87DCE}"/>
                </a:ext>
              </a:extLst>
            </p:cNvPr>
            <p:cNvSpPr>
              <a:spLocks/>
            </p:cNvSpPr>
            <p:nvPr/>
          </p:nvSpPr>
          <p:spPr bwMode="auto">
            <a:xfrm>
              <a:off x="4597168" y="4849163"/>
              <a:ext cx="1498834" cy="955756"/>
            </a:xfrm>
            <a:custGeom>
              <a:avLst/>
              <a:gdLst>
                <a:gd name="T0" fmla="*/ 300 w 623"/>
                <a:gd name="T1" fmla="*/ 230 h 397"/>
                <a:gd name="T2" fmla="*/ 69 w 623"/>
                <a:gd name="T3" fmla="*/ 0 h 397"/>
                <a:gd name="T4" fmla="*/ 0 w 623"/>
                <a:gd name="T5" fmla="*/ 41 h 397"/>
                <a:gd name="T6" fmla="*/ 47 w 623"/>
                <a:gd name="T7" fmla="*/ 111 h 397"/>
                <a:gd name="T8" fmla="*/ 260 w 623"/>
                <a:gd name="T9" fmla="*/ 300 h 397"/>
                <a:gd name="T10" fmla="*/ 530 w 623"/>
                <a:gd name="T11" fmla="*/ 391 h 397"/>
                <a:gd name="T12" fmla="*/ 623 w 623"/>
                <a:gd name="T13" fmla="*/ 397 h 397"/>
                <a:gd name="T14" fmla="*/ 623 w 623"/>
                <a:gd name="T15" fmla="*/ 317 h 397"/>
                <a:gd name="T16" fmla="*/ 300 w 623"/>
                <a:gd name="T17" fmla="*/ 230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3" h="397">
                  <a:moveTo>
                    <a:pt x="300" y="230"/>
                  </a:moveTo>
                  <a:cubicBezTo>
                    <a:pt x="203" y="174"/>
                    <a:pt x="124" y="95"/>
                    <a:pt x="69" y="0"/>
                  </a:cubicBezTo>
                  <a:cubicBezTo>
                    <a:pt x="0" y="41"/>
                    <a:pt x="0" y="41"/>
                    <a:pt x="0" y="41"/>
                  </a:cubicBezTo>
                  <a:cubicBezTo>
                    <a:pt x="14" y="65"/>
                    <a:pt x="30" y="88"/>
                    <a:pt x="47" y="111"/>
                  </a:cubicBezTo>
                  <a:cubicBezTo>
                    <a:pt x="104" y="188"/>
                    <a:pt x="176" y="251"/>
                    <a:pt x="260" y="300"/>
                  </a:cubicBezTo>
                  <a:cubicBezTo>
                    <a:pt x="344" y="348"/>
                    <a:pt x="435" y="379"/>
                    <a:pt x="530" y="391"/>
                  </a:cubicBezTo>
                  <a:cubicBezTo>
                    <a:pt x="561" y="395"/>
                    <a:pt x="592" y="397"/>
                    <a:pt x="623" y="397"/>
                  </a:cubicBezTo>
                  <a:cubicBezTo>
                    <a:pt x="623" y="317"/>
                    <a:pt x="623" y="317"/>
                    <a:pt x="623" y="317"/>
                  </a:cubicBezTo>
                  <a:cubicBezTo>
                    <a:pt x="511" y="317"/>
                    <a:pt x="400" y="288"/>
                    <a:pt x="300" y="23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grpSp>
      <p:grpSp>
        <p:nvGrpSpPr>
          <p:cNvPr id="22" name="Group 31">
            <a:extLst>
              <a:ext uri="{FF2B5EF4-FFF2-40B4-BE49-F238E27FC236}">
                <a16:creationId xmlns:a16="http://schemas.microsoft.com/office/drawing/2014/main" id="{A8F433FC-DBF5-4B64-8D6D-C2BF4E0D7781}"/>
              </a:ext>
            </a:extLst>
          </p:cNvPr>
          <p:cNvGrpSpPr/>
          <p:nvPr/>
        </p:nvGrpSpPr>
        <p:grpSpPr>
          <a:xfrm>
            <a:off x="6164237" y="3572887"/>
            <a:ext cx="1489629" cy="1026325"/>
            <a:chOff x="6096001" y="4778594"/>
            <a:chExt cx="1489629" cy="1026325"/>
          </a:xfrm>
        </p:grpSpPr>
        <p:sp>
          <p:nvSpPr>
            <p:cNvPr id="23" name="Freeform 9">
              <a:extLst>
                <a:ext uri="{FF2B5EF4-FFF2-40B4-BE49-F238E27FC236}">
                  <a16:creationId xmlns:a16="http://schemas.microsoft.com/office/drawing/2014/main" id="{EFE50E5B-2C6B-49F6-AFA9-7DC17B37DE1C}"/>
                </a:ext>
              </a:extLst>
            </p:cNvPr>
            <p:cNvSpPr>
              <a:spLocks/>
            </p:cNvSpPr>
            <p:nvPr/>
          </p:nvSpPr>
          <p:spPr bwMode="auto">
            <a:xfrm>
              <a:off x="6096001" y="4778594"/>
              <a:ext cx="1489629" cy="1026325"/>
            </a:xfrm>
            <a:custGeom>
              <a:avLst/>
              <a:gdLst>
                <a:gd name="T0" fmla="*/ 596 w 619"/>
                <a:gd name="T1" fmla="*/ 53 h 426"/>
                <a:gd name="T2" fmla="*/ 596 w 619"/>
                <a:gd name="T3" fmla="*/ 53 h 426"/>
                <a:gd name="T4" fmla="*/ 568 w 619"/>
                <a:gd name="T5" fmla="*/ 36 h 426"/>
                <a:gd name="T6" fmla="*/ 568 w 619"/>
                <a:gd name="T7" fmla="*/ 36 h 426"/>
                <a:gd name="T8" fmla="*/ 537 w 619"/>
                <a:gd name="T9" fmla="*/ 19 h 426"/>
                <a:gd name="T10" fmla="*/ 529 w 619"/>
                <a:gd name="T11" fmla="*/ 14 h 426"/>
                <a:gd name="T12" fmla="*/ 529 w 619"/>
                <a:gd name="T13" fmla="*/ 14 h 426"/>
                <a:gd name="T14" fmla="*/ 504 w 619"/>
                <a:gd name="T15" fmla="*/ 0 h 426"/>
                <a:gd name="T16" fmla="*/ 503 w 619"/>
                <a:gd name="T17" fmla="*/ 1 h 426"/>
                <a:gd name="T18" fmla="*/ 148 w 619"/>
                <a:gd name="T19" fmla="*/ 273 h 426"/>
                <a:gd name="T20" fmla="*/ 0 w 619"/>
                <a:gd name="T21" fmla="*/ 293 h 426"/>
                <a:gd name="T22" fmla="*/ 0 w 619"/>
                <a:gd name="T23" fmla="*/ 366 h 426"/>
                <a:gd name="T24" fmla="*/ 0 w 619"/>
                <a:gd name="T25" fmla="*/ 366 h 426"/>
                <a:gd name="T26" fmla="*/ 0 w 619"/>
                <a:gd name="T27" fmla="*/ 399 h 426"/>
                <a:gd name="T28" fmla="*/ 1 w 619"/>
                <a:gd name="T29" fmla="*/ 399 h 426"/>
                <a:gd name="T30" fmla="*/ 1 w 619"/>
                <a:gd name="T31" fmla="*/ 426 h 426"/>
                <a:gd name="T32" fmla="*/ 182 w 619"/>
                <a:gd name="T33" fmla="*/ 401 h 426"/>
                <a:gd name="T34" fmla="*/ 429 w 619"/>
                <a:gd name="T35" fmla="*/ 281 h 426"/>
                <a:gd name="T36" fmla="*/ 618 w 619"/>
                <a:gd name="T37" fmla="*/ 68 h 426"/>
                <a:gd name="T38" fmla="*/ 619 w 619"/>
                <a:gd name="T39" fmla="*/ 66 h 426"/>
                <a:gd name="T40" fmla="*/ 596 w 619"/>
                <a:gd name="T41" fmla="*/ 53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9" h="426">
                  <a:moveTo>
                    <a:pt x="596" y="53"/>
                  </a:moveTo>
                  <a:cubicBezTo>
                    <a:pt x="596" y="53"/>
                    <a:pt x="596" y="53"/>
                    <a:pt x="596" y="53"/>
                  </a:cubicBezTo>
                  <a:cubicBezTo>
                    <a:pt x="568" y="36"/>
                    <a:pt x="568" y="36"/>
                    <a:pt x="568" y="36"/>
                  </a:cubicBezTo>
                  <a:cubicBezTo>
                    <a:pt x="568" y="36"/>
                    <a:pt x="568" y="36"/>
                    <a:pt x="568" y="36"/>
                  </a:cubicBezTo>
                  <a:cubicBezTo>
                    <a:pt x="537" y="19"/>
                    <a:pt x="537" y="19"/>
                    <a:pt x="537" y="19"/>
                  </a:cubicBezTo>
                  <a:cubicBezTo>
                    <a:pt x="529" y="14"/>
                    <a:pt x="529" y="14"/>
                    <a:pt x="529" y="14"/>
                  </a:cubicBezTo>
                  <a:cubicBezTo>
                    <a:pt x="529" y="14"/>
                    <a:pt x="529" y="14"/>
                    <a:pt x="529" y="14"/>
                  </a:cubicBezTo>
                  <a:cubicBezTo>
                    <a:pt x="504" y="0"/>
                    <a:pt x="504" y="0"/>
                    <a:pt x="504" y="0"/>
                  </a:cubicBezTo>
                  <a:cubicBezTo>
                    <a:pt x="504" y="0"/>
                    <a:pt x="504" y="1"/>
                    <a:pt x="503" y="1"/>
                  </a:cubicBezTo>
                  <a:cubicBezTo>
                    <a:pt x="425" y="136"/>
                    <a:pt x="299" y="233"/>
                    <a:pt x="148" y="273"/>
                  </a:cubicBezTo>
                  <a:cubicBezTo>
                    <a:pt x="99" y="286"/>
                    <a:pt x="49" y="293"/>
                    <a:pt x="0" y="293"/>
                  </a:cubicBezTo>
                  <a:cubicBezTo>
                    <a:pt x="0" y="366"/>
                    <a:pt x="0" y="366"/>
                    <a:pt x="0" y="366"/>
                  </a:cubicBezTo>
                  <a:cubicBezTo>
                    <a:pt x="0" y="366"/>
                    <a:pt x="0" y="366"/>
                    <a:pt x="0" y="366"/>
                  </a:cubicBezTo>
                  <a:cubicBezTo>
                    <a:pt x="0" y="399"/>
                    <a:pt x="0" y="399"/>
                    <a:pt x="0" y="399"/>
                  </a:cubicBezTo>
                  <a:cubicBezTo>
                    <a:pt x="0" y="399"/>
                    <a:pt x="0" y="399"/>
                    <a:pt x="1" y="399"/>
                  </a:cubicBezTo>
                  <a:cubicBezTo>
                    <a:pt x="1" y="426"/>
                    <a:pt x="1" y="426"/>
                    <a:pt x="1" y="426"/>
                  </a:cubicBezTo>
                  <a:cubicBezTo>
                    <a:pt x="61" y="425"/>
                    <a:pt x="122" y="417"/>
                    <a:pt x="182" y="401"/>
                  </a:cubicBezTo>
                  <a:cubicBezTo>
                    <a:pt x="272" y="377"/>
                    <a:pt x="355" y="337"/>
                    <a:pt x="429" y="281"/>
                  </a:cubicBezTo>
                  <a:cubicBezTo>
                    <a:pt x="506" y="223"/>
                    <a:pt x="570" y="152"/>
                    <a:pt x="618" y="68"/>
                  </a:cubicBezTo>
                  <a:cubicBezTo>
                    <a:pt x="619" y="67"/>
                    <a:pt x="619" y="67"/>
                    <a:pt x="619" y="66"/>
                  </a:cubicBezTo>
                  <a:lnTo>
                    <a:pt x="596" y="53"/>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sp>
          <p:nvSpPr>
            <p:cNvPr id="24" name="Freeform 27">
              <a:extLst>
                <a:ext uri="{FF2B5EF4-FFF2-40B4-BE49-F238E27FC236}">
                  <a16:creationId xmlns:a16="http://schemas.microsoft.com/office/drawing/2014/main" id="{8EDE6DC5-6A32-4DDB-9307-F1AE93ED9954}"/>
                </a:ext>
              </a:extLst>
            </p:cNvPr>
            <p:cNvSpPr>
              <a:spLocks/>
            </p:cNvSpPr>
            <p:nvPr/>
          </p:nvSpPr>
          <p:spPr bwMode="auto">
            <a:xfrm>
              <a:off x="6096001" y="4841493"/>
              <a:ext cx="1489629" cy="963426"/>
            </a:xfrm>
            <a:custGeom>
              <a:avLst/>
              <a:gdLst>
                <a:gd name="T0" fmla="*/ 549 w 619"/>
                <a:gd name="T1" fmla="*/ 2 h 400"/>
                <a:gd name="T2" fmla="*/ 161 w 619"/>
                <a:gd name="T3" fmla="*/ 298 h 400"/>
                <a:gd name="T4" fmla="*/ 0 w 619"/>
                <a:gd name="T5" fmla="*/ 320 h 400"/>
                <a:gd name="T6" fmla="*/ 1 w 619"/>
                <a:gd name="T7" fmla="*/ 400 h 400"/>
                <a:gd name="T8" fmla="*/ 182 w 619"/>
                <a:gd name="T9" fmla="*/ 375 h 400"/>
                <a:gd name="T10" fmla="*/ 429 w 619"/>
                <a:gd name="T11" fmla="*/ 255 h 400"/>
                <a:gd name="T12" fmla="*/ 618 w 619"/>
                <a:gd name="T13" fmla="*/ 42 h 400"/>
                <a:gd name="T14" fmla="*/ 619 w 619"/>
                <a:gd name="T15" fmla="*/ 40 h 400"/>
                <a:gd name="T16" fmla="*/ 550 w 619"/>
                <a:gd name="T17" fmla="*/ 0 h 400"/>
                <a:gd name="T18" fmla="*/ 549 w 619"/>
                <a:gd name="T19" fmla="*/ 2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9" h="400">
                  <a:moveTo>
                    <a:pt x="549" y="2"/>
                  </a:moveTo>
                  <a:cubicBezTo>
                    <a:pt x="464" y="149"/>
                    <a:pt x="326" y="254"/>
                    <a:pt x="161" y="298"/>
                  </a:cubicBezTo>
                  <a:cubicBezTo>
                    <a:pt x="108" y="312"/>
                    <a:pt x="54" y="319"/>
                    <a:pt x="0" y="320"/>
                  </a:cubicBezTo>
                  <a:cubicBezTo>
                    <a:pt x="1" y="400"/>
                    <a:pt x="1" y="400"/>
                    <a:pt x="1" y="400"/>
                  </a:cubicBezTo>
                  <a:cubicBezTo>
                    <a:pt x="61" y="399"/>
                    <a:pt x="122" y="391"/>
                    <a:pt x="182" y="375"/>
                  </a:cubicBezTo>
                  <a:cubicBezTo>
                    <a:pt x="272" y="351"/>
                    <a:pt x="355" y="311"/>
                    <a:pt x="429" y="255"/>
                  </a:cubicBezTo>
                  <a:cubicBezTo>
                    <a:pt x="506" y="197"/>
                    <a:pt x="570" y="126"/>
                    <a:pt x="618" y="42"/>
                  </a:cubicBezTo>
                  <a:cubicBezTo>
                    <a:pt x="619" y="41"/>
                    <a:pt x="619" y="41"/>
                    <a:pt x="619" y="40"/>
                  </a:cubicBezTo>
                  <a:cubicBezTo>
                    <a:pt x="550" y="0"/>
                    <a:pt x="550" y="0"/>
                    <a:pt x="550" y="0"/>
                  </a:cubicBezTo>
                  <a:cubicBezTo>
                    <a:pt x="550" y="1"/>
                    <a:pt x="549" y="1"/>
                    <a:pt x="549" y="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grpSp>
      <p:grpSp>
        <p:nvGrpSpPr>
          <p:cNvPr id="25" name="Group 30">
            <a:extLst>
              <a:ext uri="{FF2B5EF4-FFF2-40B4-BE49-F238E27FC236}">
                <a16:creationId xmlns:a16="http://schemas.microsoft.com/office/drawing/2014/main" id="{5EF9D155-9BB5-447F-A9B3-9D926D0CDC0B}"/>
              </a:ext>
            </a:extLst>
          </p:cNvPr>
          <p:cNvGrpSpPr/>
          <p:nvPr/>
        </p:nvGrpSpPr>
        <p:grpSpPr>
          <a:xfrm>
            <a:off x="7393066" y="2008086"/>
            <a:ext cx="521601" cy="1724348"/>
            <a:chOff x="7309488" y="3213793"/>
            <a:chExt cx="521601" cy="1724348"/>
          </a:xfrm>
        </p:grpSpPr>
        <p:sp>
          <p:nvSpPr>
            <p:cNvPr id="26" name="Freeform 10">
              <a:extLst>
                <a:ext uri="{FF2B5EF4-FFF2-40B4-BE49-F238E27FC236}">
                  <a16:creationId xmlns:a16="http://schemas.microsoft.com/office/drawing/2014/main" id="{630F8E65-C0B4-49C9-B483-CF57CA8BE609}"/>
                </a:ext>
              </a:extLst>
            </p:cNvPr>
            <p:cNvSpPr>
              <a:spLocks/>
            </p:cNvSpPr>
            <p:nvPr/>
          </p:nvSpPr>
          <p:spPr bwMode="auto">
            <a:xfrm>
              <a:off x="7309488" y="3213793"/>
              <a:ext cx="521600" cy="1724348"/>
            </a:xfrm>
            <a:custGeom>
              <a:avLst/>
              <a:gdLst>
                <a:gd name="T0" fmla="*/ 187 w 217"/>
                <a:gd name="T1" fmla="*/ 173 h 716"/>
                <a:gd name="T2" fmla="*/ 116 w 217"/>
                <a:gd name="T3" fmla="*/ 0 h 716"/>
                <a:gd name="T4" fmla="*/ 93 w 217"/>
                <a:gd name="T5" fmla="*/ 13 h 716"/>
                <a:gd name="T6" fmla="*/ 93 w 217"/>
                <a:gd name="T7" fmla="*/ 13 h 716"/>
                <a:gd name="T8" fmla="*/ 65 w 217"/>
                <a:gd name="T9" fmla="*/ 30 h 716"/>
                <a:gd name="T10" fmla="*/ 64 w 217"/>
                <a:gd name="T11" fmla="*/ 30 h 716"/>
                <a:gd name="T12" fmla="*/ 1 w 217"/>
                <a:gd name="T13" fmla="*/ 66 h 716"/>
                <a:gd name="T14" fmla="*/ 59 w 217"/>
                <a:gd name="T15" fmla="*/ 207 h 716"/>
                <a:gd name="T16" fmla="*/ 0 w 217"/>
                <a:gd name="T17" fmla="*/ 649 h 716"/>
                <a:gd name="T18" fmla="*/ 64 w 217"/>
                <a:gd name="T19" fmla="*/ 686 h 716"/>
                <a:gd name="T20" fmla="*/ 64 w 217"/>
                <a:gd name="T21" fmla="*/ 686 h 716"/>
                <a:gd name="T22" fmla="*/ 65 w 217"/>
                <a:gd name="T23" fmla="*/ 687 h 716"/>
                <a:gd name="T24" fmla="*/ 115 w 217"/>
                <a:gd name="T25" fmla="*/ 716 h 716"/>
                <a:gd name="T26" fmla="*/ 206 w 217"/>
                <a:gd name="T27" fmla="*/ 448 h 716"/>
                <a:gd name="T28" fmla="*/ 187 w 217"/>
                <a:gd name="T29" fmla="*/ 173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716">
                  <a:moveTo>
                    <a:pt x="187" y="173"/>
                  </a:moveTo>
                  <a:cubicBezTo>
                    <a:pt x="171" y="112"/>
                    <a:pt x="147" y="54"/>
                    <a:pt x="116" y="0"/>
                  </a:cubicBezTo>
                  <a:cubicBezTo>
                    <a:pt x="93" y="13"/>
                    <a:pt x="93" y="13"/>
                    <a:pt x="93" y="13"/>
                  </a:cubicBezTo>
                  <a:cubicBezTo>
                    <a:pt x="93" y="13"/>
                    <a:pt x="93" y="13"/>
                    <a:pt x="93" y="13"/>
                  </a:cubicBezTo>
                  <a:cubicBezTo>
                    <a:pt x="65" y="30"/>
                    <a:pt x="65" y="30"/>
                    <a:pt x="65" y="30"/>
                  </a:cubicBezTo>
                  <a:cubicBezTo>
                    <a:pt x="65" y="30"/>
                    <a:pt x="64" y="30"/>
                    <a:pt x="64" y="30"/>
                  </a:cubicBezTo>
                  <a:cubicBezTo>
                    <a:pt x="1" y="66"/>
                    <a:pt x="1" y="66"/>
                    <a:pt x="1" y="66"/>
                  </a:cubicBezTo>
                  <a:cubicBezTo>
                    <a:pt x="26" y="110"/>
                    <a:pt x="45" y="157"/>
                    <a:pt x="59" y="207"/>
                  </a:cubicBezTo>
                  <a:cubicBezTo>
                    <a:pt x="99" y="358"/>
                    <a:pt x="78" y="515"/>
                    <a:pt x="0" y="649"/>
                  </a:cubicBezTo>
                  <a:cubicBezTo>
                    <a:pt x="64" y="686"/>
                    <a:pt x="64" y="686"/>
                    <a:pt x="64" y="686"/>
                  </a:cubicBezTo>
                  <a:cubicBezTo>
                    <a:pt x="64" y="686"/>
                    <a:pt x="64" y="686"/>
                    <a:pt x="64" y="686"/>
                  </a:cubicBezTo>
                  <a:cubicBezTo>
                    <a:pt x="65" y="687"/>
                    <a:pt x="65" y="687"/>
                    <a:pt x="65" y="687"/>
                  </a:cubicBezTo>
                  <a:cubicBezTo>
                    <a:pt x="115" y="716"/>
                    <a:pt x="115" y="716"/>
                    <a:pt x="115" y="716"/>
                  </a:cubicBezTo>
                  <a:cubicBezTo>
                    <a:pt x="163" y="632"/>
                    <a:pt x="194" y="542"/>
                    <a:pt x="206" y="448"/>
                  </a:cubicBezTo>
                  <a:cubicBezTo>
                    <a:pt x="217" y="355"/>
                    <a:pt x="211" y="263"/>
                    <a:pt x="187" y="173"/>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sp>
          <p:nvSpPr>
            <p:cNvPr id="27" name="Freeform 28">
              <a:extLst>
                <a:ext uri="{FF2B5EF4-FFF2-40B4-BE49-F238E27FC236}">
                  <a16:creationId xmlns:a16="http://schemas.microsoft.com/office/drawing/2014/main" id="{8164B13B-B234-432D-A268-58684471244F}"/>
                </a:ext>
              </a:extLst>
            </p:cNvPr>
            <p:cNvSpPr>
              <a:spLocks/>
            </p:cNvSpPr>
            <p:nvPr/>
          </p:nvSpPr>
          <p:spPr bwMode="auto">
            <a:xfrm>
              <a:off x="7419945" y="3213793"/>
              <a:ext cx="411144" cy="1724348"/>
            </a:xfrm>
            <a:custGeom>
              <a:avLst/>
              <a:gdLst>
                <a:gd name="T0" fmla="*/ 141 w 171"/>
                <a:gd name="T1" fmla="*/ 173 h 716"/>
                <a:gd name="T2" fmla="*/ 70 w 171"/>
                <a:gd name="T3" fmla="*/ 0 h 716"/>
                <a:gd name="T4" fmla="*/ 1 w 171"/>
                <a:gd name="T5" fmla="*/ 40 h 716"/>
                <a:gd name="T6" fmla="*/ 64 w 171"/>
                <a:gd name="T7" fmla="*/ 194 h 716"/>
                <a:gd name="T8" fmla="*/ 0 w 171"/>
                <a:gd name="T9" fmla="*/ 676 h 716"/>
                <a:gd name="T10" fmla="*/ 69 w 171"/>
                <a:gd name="T11" fmla="*/ 716 h 716"/>
                <a:gd name="T12" fmla="*/ 160 w 171"/>
                <a:gd name="T13" fmla="*/ 448 h 716"/>
                <a:gd name="T14" fmla="*/ 141 w 171"/>
                <a:gd name="T15" fmla="*/ 173 h 7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716">
                  <a:moveTo>
                    <a:pt x="141" y="173"/>
                  </a:moveTo>
                  <a:cubicBezTo>
                    <a:pt x="125" y="112"/>
                    <a:pt x="101" y="54"/>
                    <a:pt x="70" y="0"/>
                  </a:cubicBezTo>
                  <a:cubicBezTo>
                    <a:pt x="1" y="40"/>
                    <a:pt x="1" y="40"/>
                    <a:pt x="1" y="40"/>
                  </a:cubicBezTo>
                  <a:cubicBezTo>
                    <a:pt x="28" y="88"/>
                    <a:pt x="49" y="139"/>
                    <a:pt x="64" y="194"/>
                  </a:cubicBezTo>
                  <a:cubicBezTo>
                    <a:pt x="107" y="358"/>
                    <a:pt x="85" y="529"/>
                    <a:pt x="0" y="676"/>
                  </a:cubicBezTo>
                  <a:cubicBezTo>
                    <a:pt x="69" y="716"/>
                    <a:pt x="69" y="716"/>
                    <a:pt x="69" y="716"/>
                  </a:cubicBezTo>
                  <a:cubicBezTo>
                    <a:pt x="117" y="632"/>
                    <a:pt x="148" y="542"/>
                    <a:pt x="160" y="448"/>
                  </a:cubicBezTo>
                  <a:cubicBezTo>
                    <a:pt x="171" y="355"/>
                    <a:pt x="165" y="263"/>
                    <a:pt x="141" y="17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grpSp>
      <p:sp>
        <p:nvSpPr>
          <p:cNvPr id="28" name="Inhaltsplatzhalter 4">
            <a:extLst>
              <a:ext uri="{FF2B5EF4-FFF2-40B4-BE49-F238E27FC236}">
                <a16:creationId xmlns:a16="http://schemas.microsoft.com/office/drawing/2014/main" id="{9416EABB-173F-4637-BCB6-C8BA82C95992}"/>
              </a:ext>
            </a:extLst>
          </p:cNvPr>
          <p:cNvSpPr txBox="1">
            <a:spLocks/>
          </p:cNvSpPr>
          <p:nvPr/>
        </p:nvSpPr>
        <p:spPr>
          <a:xfrm>
            <a:off x="359681" y="2071052"/>
            <a:ext cx="3966803" cy="2350643"/>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30000"/>
              </a:lnSpc>
              <a:spcAft>
                <a:spcPts val="0"/>
              </a:spcAft>
              <a:buNone/>
            </a:pPr>
            <a:r>
              <a:rPr lang="pt-BR" sz="2400" b="1" dirty="0">
                <a:solidFill>
                  <a:srgbClr val="00B050"/>
                </a:solidFill>
                <a:latin typeface="Arial" panose="020B0604020202020204" pitchFamily="34" charset="0"/>
                <a:cs typeface="Arial" panose="020B0604020202020204" pitchFamily="34" charset="0"/>
              </a:rPr>
              <a:t>1</a:t>
            </a:r>
            <a:r>
              <a:rPr lang="pt-BR" sz="2400" b="1" i="1" dirty="0">
                <a:solidFill>
                  <a:srgbClr val="00B050"/>
                </a:solidFill>
                <a:latin typeface="Arial" panose="020B0604020202020204" pitchFamily="34" charset="0"/>
                <a:cs typeface="Arial" panose="020B0604020202020204" pitchFamily="34" charset="0"/>
              </a:rPr>
              <a:t>. </a:t>
            </a:r>
            <a:r>
              <a:rPr lang="pt-BR" sz="2400" b="1" i="1" u="sng" dirty="0">
                <a:solidFill>
                  <a:srgbClr val="00B050"/>
                </a:solidFill>
                <a:latin typeface="Arial" panose="020B0604020202020204" pitchFamily="34" charset="0"/>
                <a:cs typeface="Arial" panose="020B0604020202020204" pitchFamily="34" charset="0"/>
              </a:rPr>
              <a:t>Chịu trách nhiệm trực tiếp</a:t>
            </a:r>
            <a:r>
              <a:rPr lang="pt-BR" sz="2400" b="1" dirty="0">
                <a:solidFill>
                  <a:srgbClr val="00B050"/>
                </a:solidFill>
                <a:latin typeface="Arial" panose="020B0604020202020204" pitchFamily="34" charset="0"/>
                <a:cs typeface="Arial" panose="020B0604020202020204" pitchFamily="34" charset="0"/>
              </a:rPr>
              <a:t>, toàn diện về an ninh, an toàn, phòng chống bạo lực học đường trong lớp chủ nhiệm</a:t>
            </a:r>
            <a:endParaRPr lang="en-US" sz="2800" dirty="0">
              <a:solidFill>
                <a:srgbClr val="00B050"/>
              </a:solidFill>
              <a:latin typeface="Arial" panose="020B0604020202020204" pitchFamily="34" charset="0"/>
              <a:cs typeface="Arial" panose="020B0604020202020204" pitchFamily="34" charset="0"/>
              <a:sym typeface="Arial"/>
            </a:endParaRPr>
          </a:p>
        </p:txBody>
      </p:sp>
      <p:sp>
        <p:nvSpPr>
          <p:cNvPr id="29" name="Inhaltsplatzhalter 4">
            <a:extLst>
              <a:ext uri="{FF2B5EF4-FFF2-40B4-BE49-F238E27FC236}">
                <a16:creationId xmlns:a16="http://schemas.microsoft.com/office/drawing/2014/main" id="{1484C2BE-7853-4A45-895C-7382F1FA9DD9}"/>
              </a:ext>
            </a:extLst>
          </p:cNvPr>
          <p:cNvSpPr txBox="1">
            <a:spLocks/>
          </p:cNvSpPr>
          <p:nvPr/>
        </p:nvSpPr>
        <p:spPr>
          <a:xfrm>
            <a:off x="8020519" y="1455644"/>
            <a:ext cx="3922895" cy="2215991"/>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defTabSz="1218806">
              <a:lnSpc>
                <a:spcPct val="100000"/>
              </a:lnSpc>
              <a:spcAft>
                <a:spcPts val="1200"/>
              </a:spcAft>
              <a:buClr>
                <a:srgbClr val="000000"/>
              </a:buClr>
              <a:buNone/>
            </a:pPr>
            <a:r>
              <a:rPr lang="pt-BR" sz="2400" b="1" dirty="0">
                <a:solidFill>
                  <a:srgbClr val="002060"/>
                </a:solidFill>
                <a:latin typeface="Arial" panose="020B0604020202020204" pitchFamily="34" charset="0"/>
                <a:cs typeface="Arial" panose="020B0604020202020204" pitchFamily="34" charset="0"/>
              </a:rPr>
              <a:t>2. </a:t>
            </a:r>
            <a:r>
              <a:rPr lang="pt-BR" sz="2400" b="1" i="1" u="sng" dirty="0">
                <a:solidFill>
                  <a:srgbClr val="002060"/>
                </a:solidFill>
                <a:latin typeface="Arial" panose="020B0604020202020204" pitchFamily="34" charset="0"/>
                <a:cs typeface="Arial" panose="020B0604020202020204" pitchFamily="34" charset="0"/>
              </a:rPr>
              <a:t>Quan tâm, chủ động </a:t>
            </a:r>
            <a:r>
              <a:rPr lang="pt-BR" sz="2400" b="1" dirty="0">
                <a:solidFill>
                  <a:srgbClr val="002060"/>
                </a:solidFill>
                <a:latin typeface="Arial" panose="020B0604020202020204" pitchFamily="34" charset="0"/>
                <a:cs typeface="Arial" panose="020B0604020202020204" pitchFamily="34" charset="0"/>
              </a:rPr>
              <a:t>phòng ngừa, phát hiện, ngăn chặn, xử lí các vấn đề mất an toàn và bạo l</a:t>
            </a:r>
            <a:r>
              <a:rPr lang="en-US" sz="2400" b="1" dirty="0" err="1">
                <a:solidFill>
                  <a:srgbClr val="002060"/>
                </a:solidFill>
                <a:latin typeface="Arial" panose="020B0604020202020204" pitchFamily="34" charset="0"/>
                <a:cs typeface="Arial" panose="020B0604020202020204" pitchFamily="34" charset="0"/>
              </a:rPr>
              <a:t>ực</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học</a:t>
            </a:r>
            <a:r>
              <a:rPr lang="en-US" sz="2400" b="1" dirty="0">
                <a:solidFill>
                  <a:srgbClr val="002060"/>
                </a:solidFill>
                <a:latin typeface="Arial" panose="020B0604020202020204" pitchFamily="34" charset="0"/>
                <a:cs typeface="Arial" panose="020B0604020202020204" pitchFamily="34" charset="0"/>
              </a:rPr>
              <a:t> đ</a:t>
            </a:r>
            <a:r>
              <a:rPr lang="vi-VN" sz="2400" b="1" dirty="0">
                <a:solidFill>
                  <a:srgbClr val="002060"/>
                </a:solidFill>
                <a:latin typeface="Arial" panose="020B0604020202020204" pitchFamily="34" charset="0"/>
                <a:cs typeface="Arial" panose="020B0604020202020204" pitchFamily="34" charset="0"/>
              </a:rPr>
              <a:t>ư</a:t>
            </a:r>
            <a:r>
              <a:rPr lang="en-US" sz="2400" b="1" dirty="0" err="1">
                <a:solidFill>
                  <a:srgbClr val="002060"/>
                </a:solidFill>
                <a:latin typeface="Arial" panose="020B0604020202020204" pitchFamily="34" charset="0"/>
                <a:cs typeface="Arial" panose="020B0604020202020204" pitchFamily="34" charset="0"/>
              </a:rPr>
              <a:t>ờng</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của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học</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sinh</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lớp</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chủ</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nhiệm</a:t>
            </a:r>
            <a:endParaRPr lang="pt-BR" sz="2800" b="1" dirty="0">
              <a:solidFill>
                <a:srgbClr val="002060"/>
              </a:solidFill>
              <a:latin typeface="Arial" panose="020B0604020202020204" pitchFamily="34" charset="0"/>
              <a:cs typeface="Arial" panose="020B0604020202020204" pitchFamily="34" charset="0"/>
              <a:sym typeface="Arial"/>
            </a:endParaRPr>
          </a:p>
        </p:txBody>
      </p:sp>
      <p:sp>
        <p:nvSpPr>
          <p:cNvPr id="30" name="Inhaltsplatzhalter 4">
            <a:extLst>
              <a:ext uri="{FF2B5EF4-FFF2-40B4-BE49-F238E27FC236}">
                <a16:creationId xmlns:a16="http://schemas.microsoft.com/office/drawing/2014/main" id="{14DC4F04-6A50-4D04-AEBF-FFD4D3FF57F9}"/>
              </a:ext>
            </a:extLst>
          </p:cNvPr>
          <p:cNvSpPr txBox="1">
            <a:spLocks/>
          </p:cNvSpPr>
          <p:nvPr/>
        </p:nvSpPr>
        <p:spPr>
          <a:xfrm>
            <a:off x="7503523" y="4268946"/>
            <a:ext cx="4623955" cy="2350643"/>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30000"/>
              </a:lnSpc>
              <a:spcAft>
                <a:spcPts val="0"/>
              </a:spcAft>
              <a:buNone/>
            </a:pPr>
            <a:r>
              <a:rPr lang="pt-BR" sz="2400" b="1" dirty="0">
                <a:solidFill>
                  <a:srgbClr val="0070C0"/>
                </a:solidFill>
                <a:latin typeface="Arial" panose="020B0604020202020204" pitchFamily="34" charset="0"/>
                <a:cs typeface="Arial" panose="020B0604020202020204" pitchFamily="34" charset="0"/>
              </a:rPr>
              <a:t>3. </a:t>
            </a:r>
            <a:r>
              <a:rPr lang="pt-BR" sz="2400" b="1" i="1" u="sng" dirty="0">
                <a:solidFill>
                  <a:srgbClr val="0070C0"/>
                </a:solidFill>
                <a:latin typeface="Arial" panose="020B0604020202020204" pitchFamily="34" charset="0"/>
                <a:cs typeface="Arial" panose="020B0604020202020204" pitchFamily="34" charset="0"/>
              </a:rPr>
              <a:t>Phối hợp </a:t>
            </a:r>
            <a:r>
              <a:rPr lang="pt-BR" sz="2400" b="1" dirty="0">
                <a:solidFill>
                  <a:srgbClr val="0070C0"/>
                </a:solidFill>
                <a:latin typeface="Arial" panose="020B0604020202020204" pitchFamily="34" charset="0"/>
                <a:cs typeface="Arial" panose="020B0604020202020204" pitchFamily="34" charset="0"/>
              </a:rPr>
              <a:t>với GV bộ môn, cán bộ, nhân viên và các tổ ch</a:t>
            </a:r>
            <a:r>
              <a:rPr lang="en-US" sz="2400" b="1" dirty="0" err="1">
                <a:solidFill>
                  <a:srgbClr val="0070C0"/>
                </a:solidFill>
                <a:latin typeface="Arial" panose="020B0604020202020204" pitchFamily="34" charset="0"/>
                <a:cs typeface="Arial" panose="020B0604020202020204" pitchFamily="34" charset="0"/>
              </a:rPr>
              <a:t>ức</a:t>
            </a:r>
            <a:r>
              <a:rPr lang="en-US" sz="2400" b="1" dirty="0">
                <a:solidFill>
                  <a:srgbClr val="0070C0"/>
                </a:solidFill>
                <a:latin typeface="Arial" panose="020B0604020202020204" pitchFamily="34" charset="0"/>
                <a:cs typeface="Arial" panose="020B0604020202020204" pitchFamily="34" charset="0"/>
              </a:rPr>
              <a:t> </a:t>
            </a:r>
            <a:r>
              <a:rPr lang="en-US" sz="2400" b="1" dirty="0" err="1">
                <a:solidFill>
                  <a:srgbClr val="0070C0"/>
                </a:solidFill>
                <a:latin typeface="Arial" panose="020B0604020202020204" pitchFamily="34" charset="0"/>
                <a:cs typeface="Arial" panose="020B0604020202020204" pitchFamily="34" charset="0"/>
              </a:rPr>
              <a:t>trong</a:t>
            </a:r>
            <a:r>
              <a:rPr lang="en-US" sz="2400" b="1" dirty="0">
                <a:solidFill>
                  <a:srgbClr val="0070C0"/>
                </a:solidFill>
                <a:latin typeface="Arial" panose="020B0604020202020204" pitchFamily="34" charset="0"/>
                <a:cs typeface="Arial" panose="020B0604020202020204" pitchFamily="34" charset="0"/>
              </a:rPr>
              <a:t> </a:t>
            </a:r>
            <a:r>
              <a:rPr lang="en-US" sz="2400" b="1" dirty="0" err="1">
                <a:solidFill>
                  <a:srgbClr val="0070C0"/>
                </a:solidFill>
                <a:latin typeface="Arial" panose="020B0604020202020204" pitchFamily="34" charset="0"/>
                <a:cs typeface="Arial" panose="020B0604020202020204" pitchFamily="34" charset="0"/>
              </a:rPr>
              <a:t>nhà</a:t>
            </a:r>
            <a:r>
              <a:rPr lang="en-US" sz="2400" b="1" dirty="0">
                <a:solidFill>
                  <a:srgbClr val="0070C0"/>
                </a:solidFill>
                <a:latin typeface="Arial" panose="020B0604020202020204" pitchFamily="34" charset="0"/>
                <a:cs typeface="Arial" panose="020B0604020202020204" pitchFamily="34" charset="0"/>
              </a:rPr>
              <a:t> tr</a:t>
            </a:r>
            <a:r>
              <a:rPr lang="vi-VN" sz="2400" b="1" dirty="0">
                <a:solidFill>
                  <a:srgbClr val="0070C0"/>
                </a:solidFill>
                <a:latin typeface="Arial" panose="020B0604020202020204" pitchFamily="34" charset="0"/>
                <a:cs typeface="Arial" panose="020B0604020202020204" pitchFamily="34" charset="0"/>
              </a:rPr>
              <a:t>ư</a:t>
            </a:r>
            <a:r>
              <a:rPr lang="en-US" sz="2400" b="1" dirty="0" err="1">
                <a:solidFill>
                  <a:srgbClr val="0070C0"/>
                </a:solidFill>
                <a:latin typeface="Arial" panose="020B0604020202020204" pitchFamily="34" charset="0"/>
                <a:cs typeface="Arial" panose="020B0604020202020204" pitchFamily="34" charset="0"/>
              </a:rPr>
              <a:t>ờng</a:t>
            </a:r>
            <a:r>
              <a:rPr lang="en-US" sz="2400" b="1" dirty="0">
                <a:solidFill>
                  <a:srgbClr val="0070C0"/>
                </a:solidFill>
                <a:latin typeface="Arial" panose="020B0604020202020204" pitchFamily="34" charset="0"/>
                <a:cs typeface="Arial" panose="020B0604020202020204" pitchFamily="34" charset="0"/>
              </a:rPr>
              <a:t> </a:t>
            </a:r>
            <a:r>
              <a:rPr lang="en-US" sz="2400" b="1" dirty="0" err="1">
                <a:solidFill>
                  <a:srgbClr val="0070C0"/>
                </a:solidFill>
                <a:latin typeface="Arial" panose="020B0604020202020204" pitchFamily="34" charset="0"/>
                <a:cs typeface="Arial" panose="020B0604020202020204" pitchFamily="34" charset="0"/>
              </a:rPr>
              <a:t>triển</a:t>
            </a:r>
            <a:r>
              <a:rPr lang="en-US" sz="2400" b="1" dirty="0">
                <a:solidFill>
                  <a:srgbClr val="0070C0"/>
                </a:solidFill>
                <a:latin typeface="Arial" panose="020B0604020202020204" pitchFamily="34" charset="0"/>
                <a:cs typeface="Arial" panose="020B0604020202020204" pitchFamily="34" charset="0"/>
              </a:rPr>
              <a:t> </a:t>
            </a:r>
            <a:r>
              <a:rPr lang="en-US" sz="2400" b="1" dirty="0" err="1">
                <a:solidFill>
                  <a:srgbClr val="0070C0"/>
                </a:solidFill>
                <a:latin typeface="Arial" panose="020B0604020202020204" pitchFamily="34" charset="0"/>
                <a:cs typeface="Arial" panose="020B0604020202020204" pitchFamily="34" charset="0"/>
              </a:rPr>
              <a:t>khai</a:t>
            </a:r>
            <a:r>
              <a:rPr lang="en-US" sz="2400" b="1" dirty="0">
                <a:solidFill>
                  <a:srgbClr val="0070C0"/>
                </a:solidFill>
                <a:latin typeface="Arial" panose="020B0604020202020204" pitchFamily="34" charset="0"/>
                <a:cs typeface="Arial" panose="020B0604020202020204" pitchFamily="34" charset="0"/>
              </a:rPr>
              <a:t> </a:t>
            </a:r>
            <a:r>
              <a:rPr lang="en-US" sz="2400" b="1" dirty="0" err="1">
                <a:solidFill>
                  <a:srgbClr val="0070C0"/>
                </a:solidFill>
                <a:latin typeface="Arial" panose="020B0604020202020204" pitchFamily="34" charset="0"/>
                <a:cs typeface="Arial" panose="020B0604020202020204" pitchFamily="34" charset="0"/>
              </a:rPr>
              <a:t>thực</a:t>
            </a:r>
            <a:r>
              <a:rPr lang="en-US" sz="2400" b="1" dirty="0">
                <a:solidFill>
                  <a:srgbClr val="0070C0"/>
                </a:solidFill>
                <a:latin typeface="Arial" panose="020B0604020202020204" pitchFamily="34" charset="0"/>
                <a:cs typeface="Arial" panose="020B0604020202020204" pitchFamily="34" charset="0"/>
              </a:rPr>
              <a:t> </a:t>
            </a:r>
            <a:r>
              <a:rPr lang="en-US" sz="2400" b="1" dirty="0" err="1">
                <a:solidFill>
                  <a:srgbClr val="0070C0"/>
                </a:solidFill>
                <a:latin typeface="Arial" panose="020B0604020202020204" pitchFamily="34" charset="0"/>
                <a:cs typeface="Arial" panose="020B0604020202020204" pitchFamily="34" charset="0"/>
              </a:rPr>
              <a:t>hiện</a:t>
            </a:r>
            <a:r>
              <a:rPr lang="en-US" sz="2400" b="1" dirty="0">
                <a:solidFill>
                  <a:srgbClr val="0070C0"/>
                </a:solidFill>
                <a:latin typeface="Arial" panose="020B0604020202020204" pitchFamily="34" charset="0"/>
                <a:cs typeface="Arial" panose="020B0604020202020204" pitchFamily="34" charset="0"/>
              </a:rPr>
              <a:t> </a:t>
            </a:r>
            <a:r>
              <a:rPr lang="en-US" sz="2400" b="1" dirty="0" err="1">
                <a:solidFill>
                  <a:srgbClr val="0070C0"/>
                </a:solidFill>
                <a:latin typeface="Arial" panose="020B0604020202020204" pitchFamily="34" charset="0"/>
                <a:cs typeface="Arial" panose="020B0604020202020204" pitchFamily="34" charset="0"/>
              </a:rPr>
              <a:t>kế</a:t>
            </a:r>
            <a:r>
              <a:rPr lang="en-US" sz="2400" b="1" dirty="0">
                <a:solidFill>
                  <a:srgbClr val="0070C0"/>
                </a:solidFill>
                <a:latin typeface="Arial" panose="020B0604020202020204" pitchFamily="34" charset="0"/>
                <a:cs typeface="Arial" panose="020B0604020202020204" pitchFamily="34" charset="0"/>
              </a:rPr>
              <a:t> </a:t>
            </a:r>
            <a:r>
              <a:rPr lang="en-US" sz="2400" b="1" dirty="0" err="1">
                <a:solidFill>
                  <a:srgbClr val="0070C0"/>
                </a:solidFill>
                <a:latin typeface="Arial" panose="020B0604020202020204" pitchFamily="34" charset="0"/>
                <a:cs typeface="Arial" panose="020B0604020202020204" pitchFamily="34" charset="0"/>
              </a:rPr>
              <a:t>hoạch</a:t>
            </a:r>
            <a:r>
              <a:rPr lang="en-US" sz="2400" b="1" dirty="0">
                <a:solidFill>
                  <a:srgbClr val="0070C0"/>
                </a:solidFill>
                <a:latin typeface="Arial" panose="020B0604020202020204" pitchFamily="34" charset="0"/>
                <a:cs typeface="Arial" panose="020B0604020202020204" pitchFamily="34" charset="0"/>
              </a:rPr>
              <a:t> tr</a:t>
            </a:r>
            <a:r>
              <a:rPr lang="vi-VN" sz="2400" b="1" dirty="0">
                <a:solidFill>
                  <a:srgbClr val="0070C0"/>
                </a:solidFill>
                <a:latin typeface="Arial" panose="020B0604020202020204" pitchFamily="34" charset="0"/>
                <a:cs typeface="Arial" panose="020B0604020202020204" pitchFamily="34" charset="0"/>
              </a:rPr>
              <a:t>ư</a:t>
            </a:r>
            <a:r>
              <a:rPr lang="en-US" sz="2400" b="1" dirty="0" err="1">
                <a:solidFill>
                  <a:srgbClr val="0070C0"/>
                </a:solidFill>
                <a:latin typeface="Arial" panose="020B0604020202020204" pitchFamily="34" charset="0"/>
                <a:cs typeface="Arial" panose="020B0604020202020204" pitchFamily="34" charset="0"/>
              </a:rPr>
              <a:t>ờng</a:t>
            </a:r>
            <a:r>
              <a:rPr lang="en-US" sz="2400" b="1" dirty="0">
                <a:solidFill>
                  <a:srgbClr val="0070C0"/>
                </a:solidFill>
                <a:latin typeface="Arial" panose="020B0604020202020204" pitchFamily="34" charset="0"/>
                <a:cs typeface="Arial" panose="020B0604020202020204" pitchFamily="34" charset="0"/>
              </a:rPr>
              <a:t> </a:t>
            </a:r>
            <a:r>
              <a:rPr lang="en-US" sz="2400" b="1" dirty="0" err="1">
                <a:solidFill>
                  <a:srgbClr val="0070C0"/>
                </a:solidFill>
                <a:latin typeface="Arial" panose="020B0604020202020204" pitchFamily="34" charset="0"/>
                <a:cs typeface="Arial" panose="020B0604020202020204" pitchFamily="34" charset="0"/>
              </a:rPr>
              <a:t>học</a:t>
            </a:r>
            <a:r>
              <a:rPr lang="en-US" sz="2400" b="1" dirty="0">
                <a:solidFill>
                  <a:srgbClr val="0070C0"/>
                </a:solidFill>
                <a:latin typeface="Arial" panose="020B0604020202020204" pitchFamily="34" charset="0"/>
                <a:cs typeface="Arial" panose="020B0604020202020204" pitchFamily="34" charset="0"/>
              </a:rPr>
              <a:t> an </a:t>
            </a:r>
            <a:r>
              <a:rPr lang="en-US" sz="2400" b="1" dirty="0" err="1">
                <a:solidFill>
                  <a:srgbClr val="0070C0"/>
                </a:solidFill>
                <a:latin typeface="Arial" panose="020B0604020202020204" pitchFamily="34" charset="0"/>
                <a:cs typeface="Arial" panose="020B0604020202020204" pitchFamily="34" charset="0"/>
              </a:rPr>
              <a:t>toàn</a:t>
            </a:r>
            <a:endParaRPr lang="en-US" sz="2400" dirty="0">
              <a:solidFill>
                <a:srgbClr val="0070C0"/>
              </a:solidFill>
              <a:latin typeface="Arial" panose="020B0604020202020204" pitchFamily="34" charset="0"/>
              <a:cs typeface="Arial" panose="020B0604020202020204" pitchFamily="34" charset="0"/>
            </a:endParaRPr>
          </a:p>
        </p:txBody>
      </p:sp>
      <p:sp>
        <p:nvSpPr>
          <p:cNvPr id="38" name="Freeform 12">
            <a:extLst>
              <a:ext uri="{FF2B5EF4-FFF2-40B4-BE49-F238E27FC236}">
                <a16:creationId xmlns:a16="http://schemas.microsoft.com/office/drawing/2014/main" id="{F5ECE0DF-0DB4-4971-B412-B85353553943}"/>
              </a:ext>
            </a:extLst>
          </p:cNvPr>
          <p:cNvSpPr>
            <a:spLocks/>
          </p:cNvSpPr>
          <p:nvPr/>
        </p:nvSpPr>
        <p:spPr bwMode="auto">
          <a:xfrm>
            <a:off x="6582688" y="3988153"/>
            <a:ext cx="4885120" cy="477348"/>
          </a:xfrm>
          <a:custGeom>
            <a:avLst/>
            <a:gdLst>
              <a:gd name="T0" fmla="*/ 0 w 1408"/>
              <a:gd name="T1" fmla="*/ 245 h 245"/>
              <a:gd name="T2" fmla="*/ 265 w 1408"/>
              <a:gd name="T3" fmla="*/ 0 h 245"/>
              <a:gd name="T4" fmla="*/ 1408 w 1408"/>
              <a:gd name="T5" fmla="*/ 0 h 245"/>
              <a:gd name="T6" fmla="*/ 1408 w 1408"/>
              <a:gd name="T7" fmla="*/ 54 h 245"/>
            </a:gdLst>
            <a:ahLst/>
            <a:cxnLst>
              <a:cxn ang="0">
                <a:pos x="T0" y="T1"/>
              </a:cxn>
              <a:cxn ang="0">
                <a:pos x="T2" y="T3"/>
              </a:cxn>
              <a:cxn ang="0">
                <a:pos x="T4" y="T5"/>
              </a:cxn>
              <a:cxn ang="0">
                <a:pos x="T6" y="T7"/>
              </a:cxn>
            </a:cxnLst>
            <a:rect l="0" t="0" r="r" b="b"/>
            <a:pathLst>
              <a:path w="1408" h="245">
                <a:moveTo>
                  <a:pt x="0" y="245"/>
                </a:moveTo>
                <a:lnTo>
                  <a:pt x="265" y="0"/>
                </a:lnTo>
                <a:lnTo>
                  <a:pt x="1408" y="0"/>
                </a:lnTo>
                <a:lnTo>
                  <a:pt x="1408" y="54"/>
                </a:lnTo>
              </a:path>
            </a:pathLst>
          </a:custGeom>
          <a:noFill/>
          <a:ln w="22225" cap="flat">
            <a:solidFill>
              <a:srgbClr val="499AB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a:buClr>
                <a:srgbClr val="000000"/>
              </a:buClr>
            </a:pPr>
            <a:endParaRPr lang="en-US" kern="0">
              <a:solidFill>
                <a:srgbClr val="000000"/>
              </a:solidFill>
              <a:latin typeface="Arial" panose="020B0604020202020204" pitchFamily="34" charset="0"/>
              <a:cs typeface="Arial" panose="020B0604020202020204" pitchFamily="34" charset="0"/>
              <a:sym typeface="Arial"/>
            </a:endParaRPr>
          </a:p>
        </p:txBody>
      </p:sp>
      <p:pic>
        <p:nvPicPr>
          <p:cNvPr id="3" name="Picture 2">
            <a:extLst>
              <a:ext uri="{FF2B5EF4-FFF2-40B4-BE49-F238E27FC236}">
                <a16:creationId xmlns:a16="http://schemas.microsoft.com/office/drawing/2014/main" id="{5CDA3C8F-570E-F83C-2BA0-39814AB01F72}"/>
              </a:ext>
            </a:extLst>
          </p:cNvPr>
          <p:cNvPicPr>
            <a:picLocks noChangeAspect="1"/>
          </p:cNvPicPr>
          <p:nvPr/>
        </p:nvPicPr>
        <p:blipFill>
          <a:blip r:embed="rId2"/>
          <a:stretch>
            <a:fillRect/>
          </a:stretch>
        </p:blipFill>
        <p:spPr>
          <a:xfrm>
            <a:off x="5034718" y="1967214"/>
            <a:ext cx="2279757" cy="1716419"/>
          </a:xfrm>
          <a:prstGeom prst="rect">
            <a:avLst/>
          </a:prstGeom>
        </p:spPr>
      </p:pic>
    </p:spTree>
    <p:extLst>
      <p:ext uri="{BB962C8B-B14F-4D97-AF65-F5344CB8AC3E}">
        <p14:creationId xmlns:p14="http://schemas.microsoft.com/office/powerpoint/2010/main" val="8650632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022F25D-B35B-8D23-01FE-53D12D5B5A5E}"/>
              </a:ext>
            </a:extLst>
          </p:cNvPr>
          <p:cNvSpPr>
            <a:spLocks noGrp="1"/>
          </p:cNvSpPr>
          <p:nvPr>
            <p:ph type="title"/>
          </p:nvPr>
        </p:nvSpPr>
        <p:spPr>
          <a:xfrm>
            <a:off x="1115568" y="548640"/>
            <a:ext cx="10168128" cy="1179576"/>
          </a:xfrm>
        </p:spPr>
        <p:txBody>
          <a:bodyPr>
            <a:normAutofit/>
          </a:bodyPr>
          <a:lstStyle/>
          <a:p>
            <a:r>
              <a:rPr lang="vi-VN" sz="3700" b="1">
                <a:effectLst/>
                <a:latin typeface="+mn-lt"/>
                <a:ea typeface="Times New Roman" panose="02020603050405020304" pitchFamily="18" charset="0"/>
              </a:rPr>
              <a:t>Nhiệm vụ và giải pháp xây dựng trường học an toàn và phòng chống bạo lực học đường</a:t>
            </a:r>
            <a:r>
              <a:rPr lang="en-US" sz="3700">
                <a:effectLst/>
                <a:latin typeface="+mn-lt"/>
              </a:rPr>
              <a:t> </a:t>
            </a:r>
            <a:endParaRPr lang="en-VN" sz="3700"/>
          </a:p>
        </p:txBody>
      </p:sp>
      <p:sp>
        <p:nvSpPr>
          <p:cNvPr id="14" name="Rectangle 13">
            <a:extLst>
              <a:ext uri="{FF2B5EF4-FFF2-40B4-BE49-F238E27FC236}">
                <a16:creationId xmlns:a16="http://schemas.microsoft.com/office/drawing/2014/main" id="{074B4F7D-14B2-478B-8BF5-01E4E0C5D2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1FBCC65-BEF3-BF78-6907-A89662DA3E39}"/>
              </a:ext>
            </a:extLst>
          </p:cNvPr>
          <p:cNvSpPr>
            <a:spLocks noGrp="1"/>
          </p:cNvSpPr>
          <p:nvPr>
            <p:ph idx="1"/>
          </p:nvPr>
        </p:nvSpPr>
        <p:spPr>
          <a:xfrm>
            <a:off x="304800" y="2481943"/>
            <a:ext cx="11505184" cy="3695020"/>
          </a:xfrm>
        </p:spPr>
        <p:txBody>
          <a:bodyPr>
            <a:noAutofit/>
          </a:bodyPr>
          <a:lstStyle/>
          <a:p>
            <a:pPr algn="just"/>
            <a:r>
              <a:rPr lang="vi-VN" sz="2400" dirty="0">
                <a:effectLst/>
                <a:latin typeface="Arial" panose="020B0604020202020204" pitchFamily="34" charset="0"/>
                <a:ea typeface="Arial" panose="020B0604020202020204" pitchFamily="34" charset="0"/>
                <a:cs typeface="Arial" panose="020B0604020202020204" pitchFamily="34" charset="0"/>
              </a:rPr>
              <a:t>Đẩy mạnh công tác truyền thông, nâng cao nhận thức cho CBQL, GV, NV, HS, CMHS và cộng đồng về phòng chống BLHĐ</a:t>
            </a:r>
            <a:endParaRPr lang="en-US" sz="2400" dirty="0">
              <a:effectLst/>
              <a:latin typeface="Arial" panose="020B0604020202020204" pitchFamily="34" charset="0"/>
              <a:cs typeface="Arial" panose="020B0604020202020204" pitchFamily="34" charset="0"/>
            </a:endParaRPr>
          </a:p>
          <a:p>
            <a:pPr algn="just"/>
            <a:r>
              <a:rPr lang="vi-VN" sz="2400" dirty="0">
                <a:effectLst/>
                <a:latin typeface="Arial" panose="020B0604020202020204" pitchFamily="34" charset="0"/>
                <a:ea typeface="Arial" panose="020B0604020202020204" pitchFamily="34" charset="0"/>
                <a:cs typeface="Arial" panose="020B0604020202020204" pitchFamily="34" charset="0"/>
              </a:rPr>
              <a:t>Tích hợp nội dung phòng chống BLHĐ vào các hoạt động dạy học, giáo dục</a:t>
            </a:r>
            <a:endParaRPr lang="en-US" sz="2400" dirty="0">
              <a:effectLst/>
              <a:latin typeface="Arial" panose="020B0604020202020204" pitchFamily="34" charset="0"/>
              <a:cs typeface="Arial" panose="020B0604020202020204" pitchFamily="34" charset="0"/>
            </a:endParaRPr>
          </a:p>
          <a:p>
            <a:pPr algn="just"/>
            <a:r>
              <a:rPr lang="vi-VN" sz="2400" dirty="0">
                <a:effectLst/>
                <a:latin typeface="Arial" panose="020B0604020202020204" pitchFamily="34" charset="0"/>
                <a:ea typeface="Arial" panose="020B0604020202020204" pitchFamily="34" charset="0"/>
                <a:cs typeface="Arial" panose="020B0604020202020204" pitchFamily="34" charset="0"/>
              </a:rPr>
              <a:t>Triển khai có hiệu quả việc xây dựng môi trường an toàn, lành mạnh thân thiện </a:t>
            </a:r>
          </a:p>
          <a:p>
            <a:pPr algn="just"/>
            <a:r>
              <a:rPr lang="en-US" sz="2400" dirty="0" err="1">
                <a:effectLst/>
                <a:latin typeface="Arial" panose="020B0604020202020204" pitchFamily="34" charset="0"/>
                <a:ea typeface="Arial" panose="020B0604020202020204" pitchFamily="34" charset="0"/>
                <a:cs typeface="Arial" panose="020B0604020202020204" pitchFamily="34" charset="0"/>
              </a:rPr>
              <a:t>Rà</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soát</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sửa</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đổi</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bổ</a:t>
            </a:r>
            <a:r>
              <a:rPr lang="en-US" sz="2400" dirty="0">
                <a:effectLst/>
                <a:latin typeface="Arial" panose="020B0604020202020204" pitchFamily="34" charset="0"/>
                <a:ea typeface="Arial" panose="020B0604020202020204" pitchFamily="34" charset="0"/>
                <a:cs typeface="Arial" panose="020B0604020202020204" pitchFamily="34" charset="0"/>
              </a:rPr>
              <a:t> sung </a:t>
            </a:r>
            <a:r>
              <a:rPr lang="en-US" sz="2400" dirty="0" err="1">
                <a:effectLst/>
                <a:latin typeface="Arial" panose="020B0604020202020204" pitchFamily="34" charset="0"/>
                <a:ea typeface="Arial" panose="020B0604020202020204" pitchFamily="34" charset="0"/>
                <a:cs typeface="Arial" panose="020B0604020202020204" pitchFamily="34" charset="0"/>
              </a:rPr>
              <a:t>và</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hoàn</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thiện</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các</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quy</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định</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về</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xây</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dựng</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trường</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học</a:t>
            </a:r>
            <a:r>
              <a:rPr lang="en-US" sz="2400" dirty="0">
                <a:effectLst/>
                <a:latin typeface="Arial" panose="020B0604020202020204" pitchFamily="34" charset="0"/>
                <a:ea typeface="Arial" panose="020B0604020202020204" pitchFamily="34" charset="0"/>
                <a:cs typeface="Arial" panose="020B0604020202020204" pitchFamily="34" charset="0"/>
              </a:rPr>
              <a:t> an </a:t>
            </a:r>
            <a:r>
              <a:rPr lang="en-US" sz="2400" dirty="0" err="1">
                <a:effectLst/>
                <a:latin typeface="Arial" panose="020B0604020202020204" pitchFamily="34" charset="0"/>
                <a:ea typeface="Arial" panose="020B0604020202020204" pitchFamily="34" charset="0"/>
                <a:cs typeface="Arial" panose="020B0604020202020204" pitchFamily="34" charset="0"/>
              </a:rPr>
              <a:t>toàn</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và</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phòng</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chống</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vi-VN" sz="2400" dirty="0">
                <a:effectLst/>
                <a:latin typeface="Arial" panose="020B0604020202020204" pitchFamily="34" charset="0"/>
                <a:ea typeface="Arial" panose="020B0604020202020204" pitchFamily="34" charset="0"/>
                <a:cs typeface="Arial" panose="020B0604020202020204" pitchFamily="34" charset="0"/>
              </a:rPr>
              <a:t>BLHĐ</a:t>
            </a:r>
            <a:endParaRPr lang="en-US" sz="2400" dirty="0">
              <a:latin typeface="Arial" panose="020B0604020202020204" pitchFamily="34" charset="0"/>
              <a:cs typeface="Arial" panose="020B0604020202020204" pitchFamily="34" charset="0"/>
            </a:endParaRPr>
          </a:p>
          <a:p>
            <a:pPr algn="just"/>
            <a:r>
              <a:rPr lang="vi-VN" sz="2400" dirty="0">
                <a:effectLst/>
                <a:latin typeface="Arial" panose="020B0604020202020204" pitchFamily="34" charset="0"/>
                <a:ea typeface="Arial" panose="020B0604020202020204" pitchFamily="34" charset="0"/>
                <a:cs typeface="Arial" panose="020B0604020202020204" pitchFamily="34" charset="0"/>
              </a:rPr>
              <a:t>Tăng cường kiểm tra, giám sát và xử lý về BLHĐ</a:t>
            </a:r>
          </a:p>
          <a:p>
            <a:pPr algn="just"/>
            <a:r>
              <a:rPr lang="vi-VN" sz="2400" dirty="0">
                <a:effectLst/>
                <a:latin typeface="Arial" panose="020B0604020202020204" pitchFamily="34" charset="0"/>
                <a:ea typeface="Arial" panose="020B0604020202020204" pitchFamily="34" charset="0"/>
                <a:cs typeface="Arial" panose="020B0604020202020204" pitchFamily="34" charset="0"/>
              </a:rPr>
              <a:t>Thành lập Ban chỉ đạo xây dựng trường học an toàn, phòng chống BLHĐ</a:t>
            </a:r>
            <a:endParaRPr lang="en-US" sz="2400" dirty="0">
              <a:effectLst/>
              <a:latin typeface="Arial" panose="020B0604020202020204" pitchFamily="34" charset="0"/>
              <a:ea typeface="Arial" panose="020B0604020202020204" pitchFamily="34" charset="0"/>
              <a:cs typeface="Arial" panose="020B0604020202020204" pitchFamily="34" charset="0"/>
            </a:endParaRPr>
          </a:p>
          <a:p>
            <a:pPr marL="0" indent="0" algn="just" fontAlgn="base">
              <a:spcBef>
                <a:spcPct val="0"/>
              </a:spcBef>
              <a:spcAft>
                <a:spcPct val="0"/>
              </a:spcAft>
              <a:buNone/>
              <a:defRPr/>
            </a:pPr>
            <a:endParaRPr lang="en-US" sz="2400" dirty="0">
              <a:effectLst/>
              <a:latin typeface="Arial" panose="020B0604020202020204" pitchFamily="34" charset="0"/>
              <a:ea typeface="Arial" panose="020B0604020202020204" pitchFamily="34" charset="0"/>
              <a:cs typeface="Arial" panose="020B0604020202020204" pitchFamily="34" charset="0"/>
            </a:endParaRPr>
          </a:p>
          <a:p>
            <a:pPr marL="0" marR="0" lvl="0" indent="0" algn="just" defTabSz="914400" rtl="0" eaLnBrk="1" fontAlgn="base" latinLnBrk="0" hangingPunct="1">
              <a:spcBef>
                <a:spcPct val="0"/>
              </a:spcBef>
              <a:spcAft>
                <a:spcPct val="0"/>
              </a:spcAft>
              <a:buClrTx/>
              <a:buSzTx/>
              <a:buFontTx/>
              <a:buNone/>
              <a:tabLst/>
              <a:defRPr/>
            </a:pPr>
            <a:endParaRPr kumimoji="0" lang="en-US" sz="24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algn="just"/>
            <a:endParaRPr lang="en-GB" sz="2400" b="1" spc="-30" dirty="0">
              <a:latin typeface="Arial" panose="020B0604020202020204" pitchFamily="34" charset="0"/>
              <a:cs typeface="Arial" panose="020B0604020202020204" pitchFamily="34" charset="0"/>
            </a:endParaRPr>
          </a:p>
          <a:p>
            <a:pPr algn="just"/>
            <a:endParaRPr lang="vi-VN" sz="2400" b="1" dirty="0">
              <a:latin typeface="Arial" panose="020B0604020202020204" pitchFamily="34" charset="0"/>
              <a:cs typeface="Arial" panose="020B0604020202020204" pitchFamily="34" charset="0"/>
            </a:endParaRPr>
          </a:p>
          <a:p>
            <a:pPr algn="just"/>
            <a:endParaRPr lang="vi-VN" sz="2400" b="1" spc="-30" dirty="0">
              <a:latin typeface="Arial" panose="020B0604020202020204" pitchFamily="34" charset="0"/>
              <a:cs typeface="Arial" panose="020B0604020202020204" pitchFamily="34" charset="0"/>
            </a:endParaRPr>
          </a:p>
          <a:p>
            <a:pPr algn="just"/>
            <a:endParaRPr lang="en-V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17920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up of a plant&#10;&#10;Description automatically generated">
            <a:extLst>
              <a:ext uri="{FF2B5EF4-FFF2-40B4-BE49-F238E27FC236}">
                <a16:creationId xmlns:a16="http://schemas.microsoft.com/office/drawing/2014/main" id="{4F4A8B12-F625-06D1-637C-62EAB512D0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511" r="11748" b="1"/>
          <a:stretch/>
        </p:blipFill>
        <p:spPr>
          <a:xfrm>
            <a:off x="1712619" y="643467"/>
            <a:ext cx="2686694" cy="2248969"/>
          </a:xfrm>
          <a:prstGeom prst="rect">
            <a:avLst/>
          </a:prstGeom>
        </p:spPr>
      </p:pic>
      <p:cxnSp>
        <p:nvCxnSpPr>
          <p:cNvPr id="27" name="Straight Connector 26">
            <a:extLst>
              <a:ext uri="{FF2B5EF4-FFF2-40B4-BE49-F238E27FC236}">
                <a16:creationId xmlns:a16="http://schemas.microsoft.com/office/drawing/2014/main" id="{B817B4B8-5E01-4B44-BC25-876D56C1214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0"/>
            <a:ext cx="0" cy="320040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tennis court with a net&#10;&#10;Description automatically generated">
            <a:extLst>
              <a:ext uri="{FF2B5EF4-FFF2-40B4-BE49-F238E27FC236}">
                <a16:creationId xmlns:a16="http://schemas.microsoft.com/office/drawing/2014/main" id="{EB2AAFCB-311A-85B8-8A13-82C9A960845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443" r="7742"/>
          <a:stretch/>
        </p:blipFill>
        <p:spPr>
          <a:xfrm>
            <a:off x="7783147" y="624312"/>
            <a:ext cx="2705773" cy="2262863"/>
          </a:xfrm>
          <a:prstGeom prst="rect">
            <a:avLst/>
          </a:prstGeom>
        </p:spPr>
      </p:pic>
      <p:cxnSp>
        <p:nvCxnSpPr>
          <p:cNvPr id="32" name="Straight Connector 28">
            <a:extLst>
              <a:ext uri="{FF2B5EF4-FFF2-40B4-BE49-F238E27FC236}">
                <a16:creationId xmlns:a16="http://schemas.microsoft.com/office/drawing/2014/main" id="{D683D1A4-93E5-4A4D-B103-8223A220EB2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21742" y="3200400"/>
            <a:ext cx="0" cy="365760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0E8ABF4-C289-489E-BEFB-3077F9D9C77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52330" y="3200400"/>
            <a:ext cx="0" cy="365760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989CFA0-35DD-4943-B365-488C66B9B192}"/>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3609790" y="3197412"/>
            <a:ext cx="4956048" cy="1754"/>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88AD040-1A2B-4FB4-A345-7B9F3E5ED9B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0" y="3994133"/>
            <a:ext cx="3602736" cy="1754"/>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23B704A-724B-41D6-8F33-76939E727D2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8534400" y="3994133"/>
            <a:ext cx="3657600" cy="1754"/>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A building with a blue and white building&#10;&#10;Description automatically generated">
            <a:extLst>
              <a:ext uri="{FF2B5EF4-FFF2-40B4-BE49-F238E27FC236}">
                <a16:creationId xmlns:a16="http://schemas.microsoft.com/office/drawing/2014/main" id="{408740E0-1CA1-AB36-3BB2-D0779DAEF32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093" r="15092"/>
          <a:stretch/>
        </p:blipFill>
        <p:spPr>
          <a:xfrm>
            <a:off x="796243" y="4315866"/>
            <a:ext cx="2328654" cy="1947475"/>
          </a:xfrm>
          <a:prstGeom prst="rect">
            <a:avLst/>
          </a:prstGeom>
        </p:spPr>
      </p:pic>
      <p:pic>
        <p:nvPicPr>
          <p:cNvPr id="17" name="Picture 16" descr="A long shot of a building&#10;&#10;Description automatically generated">
            <a:extLst>
              <a:ext uri="{FF2B5EF4-FFF2-40B4-BE49-F238E27FC236}">
                <a16:creationId xmlns:a16="http://schemas.microsoft.com/office/drawing/2014/main" id="{2FA040AD-BE0E-F0D3-464C-4F7FF5614F9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3668" r="6591" b="1"/>
          <a:stretch/>
        </p:blipFill>
        <p:spPr>
          <a:xfrm>
            <a:off x="4418749" y="3504142"/>
            <a:ext cx="3296232" cy="2759199"/>
          </a:xfrm>
          <a:prstGeom prst="rect">
            <a:avLst/>
          </a:prstGeom>
        </p:spPr>
      </p:pic>
      <p:pic>
        <p:nvPicPr>
          <p:cNvPr id="15" name="Picture 14" descr="A plant in a basket from a ceiling&#10;&#10;Description automatically generated">
            <a:extLst>
              <a:ext uri="{FF2B5EF4-FFF2-40B4-BE49-F238E27FC236}">
                <a16:creationId xmlns:a16="http://schemas.microsoft.com/office/drawing/2014/main" id="{EA7EE64B-0957-2EB9-0CBD-E96395E0E1D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9429" r="10756"/>
          <a:stretch/>
        </p:blipFill>
        <p:spPr>
          <a:xfrm>
            <a:off x="9073088" y="4315866"/>
            <a:ext cx="2276419" cy="1903790"/>
          </a:xfrm>
          <a:prstGeom prst="rect">
            <a:avLst/>
          </a:prstGeom>
        </p:spPr>
      </p:pic>
    </p:spTree>
    <p:extLst>
      <p:ext uri="{BB962C8B-B14F-4D97-AF65-F5344CB8AC3E}">
        <p14:creationId xmlns:p14="http://schemas.microsoft.com/office/powerpoint/2010/main" val="20551737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A72E43A-2FC3-43A9-8E8E-0BF749E66E4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7">
            <a:extLst>
              <a:ext uri="{FF2B5EF4-FFF2-40B4-BE49-F238E27FC236}">
                <a16:creationId xmlns:a16="http://schemas.microsoft.com/office/drawing/2014/main" id="{8F7BC1C0-D371-CCD5-1707-C163602A27EF}"/>
              </a:ext>
            </a:extLst>
          </p:cNvPr>
          <p:cNvPicPr>
            <a:picLocks noChangeAspect="1"/>
          </p:cNvPicPr>
          <p:nvPr/>
        </p:nvPicPr>
        <p:blipFill rotWithShape="1">
          <a:blip r:embed="rId2"/>
          <a:srcRect t="15341" r="5" b="5"/>
          <a:stretch/>
        </p:blipFill>
        <p:spPr>
          <a:xfrm>
            <a:off x="20" y="10"/>
            <a:ext cx="4003019" cy="3388883"/>
          </a:xfrm>
          <a:prstGeom prst="rect">
            <a:avLst/>
          </a:prstGeom>
        </p:spPr>
      </p:pic>
      <p:pic>
        <p:nvPicPr>
          <p:cNvPr id="2" name="Picture 1">
            <a:extLst>
              <a:ext uri="{FF2B5EF4-FFF2-40B4-BE49-F238E27FC236}">
                <a16:creationId xmlns:a16="http://schemas.microsoft.com/office/drawing/2014/main" id="{1F7F459F-7F4D-02CB-1655-409D5441B598}"/>
              </a:ext>
            </a:extLst>
          </p:cNvPr>
          <p:cNvPicPr>
            <a:picLocks noChangeAspect="1"/>
          </p:cNvPicPr>
          <p:nvPr/>
        </p:nvPicPr>
        <p:blipFill rotWithShape="1">
          <a:blip r:embed="rId3"/>
          <a:srcRect r="5" b="15345"/>
          <a:stretch/>
        </p:blipFill>
        <p:spPr>
          <a:xfrm>
            <a:off x="20" y="3469102"/>
            <a:ext cx="4003019" cy="3388893"/>
          </a:xfrm>
          <a:prstGeom prst="rect">
            <a:avLst/>
          </a:prstGeom>
        </p:spPr>
      </p:pic>
      <p:pic>
        <p:nvPicPr>
          <p:cNvPr id="4" name="Picture 3">
            <a:extLst>
              <a:ext uri="{FF2B5EF4-FFF2-40B4-BE49-F238E27FC236}">
                <a16:creationId xmlns:a16="http://schemas.microsoft.com/office/drawing/2014/main" id="{EC161C58-0A7F-DF45-AF5B-1D986053ED97}"/>
              </a:ext>
            </a:extLst>
          </p:cNvPr>
          <p:cNvPicPr>
            <a:picLocks noChangeAspect="1"/>
          </p:cNvPicPr>
          <p:nvPr/>
        </p:nvPicPr>
        <p:blipFill rotWithShape="1">
          <a:blip r:embed="rId4"/>
          <a:srcRect l="6005" r="35464"/>
          <a:stretch/>
        </p:blipFill>
        <p:spPr>
          <a:xfrm>
            <a:off x="4094479" y="10"/>
            <a:ext cx="4014047" cy="6857990"/>
          </a:xfrm>
          <a:prstGeom prst="rect">
            <a:avLst/>
          </a:prstGeom>
        </p:spPr>
      </p:pic>
      <p:pic>
        <p:nvPicPr>
          <p:cNvPr id="10" name="Picture 9">
            <a:extLst>
              <a:ext uri="{FF2B5EF4-FFF2-40B4-BE49-F238E27FC236}">
                <a16:creationId xmlns:a16="http://schemas.microsoft.com/office/drawing/2014/main" id="{D0DD51FC-FA7D-08B8-BC40-233C3EA58DCA}"/>
              </a:ext>
            </a:extLst>
          </p:cNvPr>
          <p:cNvPicPr>
            <a:picLocks noChangeAspect="1"/>
          </p:cNvPicPr>
          <p:nvPr/>
        </p:nvPicPr>
        <p:blipFill rotWithShape="1">
          <a:blip r:embed="rId5"/>
          <a:srcRect t="15482" r="4" b="4"/>
          <a:stretch/>
        </p:blipFill>
        <p:spPr>
          <a:xfrm>
            <a:off x="8188960" y="10"/>
            <a:ext cx="4003039" cy="3383270"/>
          </a:xfrm>
          <a:prstGeom prst="rect">
            <a:avLst/>
          </a:prstGeom>
        </p:spPr>
      </p:pic>
      <p:pic>
        <p:nvPicPr>
          <p:cNvPr id="6" name="Picture 5">
            <a:extLst>
              <a:ext uri="{FF2B5EF4-FFF2-40B4-BE49-F238E27FC236}">
                <a16:creationId xmlns:a16="http://schemas.microsoft.com/office/drawing/2014/main" id="{17EAA3C8-F1F8-98EE-7E3F-07EFAE0DAD23}"/>
              </a:ext>
            </a:extLst>
          </p:cNvPr>
          <p:cNvPicPr>
            <a:picLocks noChangeAspect="1"/>
          </p:cNvPicPr>
          <p:nvPr/>
        </p:nvPicPr>
        <p:blipFill rotWithShape="1">
          <a:blip r:embed="rId6"/>
          <a:srcRect t="15109" r="-1" b="-1"/>
          <a:stretch/>
        </p:blipFill>
        <p:spPr>
          <a:xfrm>
            <a:off x="8199966" y="3469102"/>
            <a:ext cx="3992034" cy="3388893"/>
          </a:xfrm>
          <a:prstGeom prst="rect">
            <a:avLst/>
          </a:prstGeom>
        </p:spPr>
      </p:pic>
    </p:spTree>
    <p:extLst>
      <p:ext uri="{BB962C8B-B14F-4D97-AF65-F5344CB8AC3E}">
        <p14:creationId xmlns:p14="http://schemas.microsoft.com/office/powerpoint/2010/main" val="7804381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63E10B8-7A5C-4E1D-BE92-AAA068608C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5804"/>
            <a:ext cx="2686328" cy="3510776"/>
          </a:xfrm>
          <a:prstGeom prst="rect">
            <a:avLst/>
          </a:prstGeom>
          <a:solidFill>
            <a:srgbClr val="FFFFFF"/>
          </a:solidFill>
          <a:ln w="63500">
            <a:solidFill>
              <a:srgbClr val="653D4A"/>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E3B3BD3-68E6-F1BD-0FA1-8621DDAF9250}"/>
              </a:ext>
            </a:extLst>
          </p:cNvPr>
          <p:cNvPicPr>
            <a:picLocks noChangeAspect="1"/>
          </p:cNvPicPr>
          <p:nvPr/>
        </p:nvPicPr>
        <p:blipFill>
          <a:blip r:embed="rId2"/>
          <a:stretch>
            <a:fillRect/>
          </a:stretch>
        </p:blipFill>
        <p:spPr>
          <a:xfrm>
            <a:off x="601134" y="1025172"/>
            <a:ext cx="2400376" cy="2400376"/>
          </a:xfrm>
          <a:prstGeom prst="rect">
            <a:avLst/>
          </a:prstGeom>
        </p:spPr>
      </p:pic>
      <p:sp>
        <p:nvSpPr>
          <p:cNvPr id="17" name="Rectangle 16">
            <a:extLst>
              <a:ext uri="{FF2B5EF4-FFF2-40B4-BE49-F238E27FC236}">
                <a16:creationId xmlns:a16="http://schemas.microsoft.com/office/drawing/2014/main" id="{25C29AA3-A1AC-448F-A505-87CEAA1D90A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7949" y="485804"/>
            <a:ext cx="2686328" cy="3510776"/>
          </a:xfrm>
          <a:prstGeom prst="rect">
            <a:avLst/>
          </a:prstGeom>
          <a:solidFill>
            <a:srgbClr val="FFFFFF"/>
          </a:solidFill>
          <a:ln w="63500">
            <a:solidFill>
              <a:srgbClr val="653D4A"/>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B98A144-7947-0EA1-303E-2E0BEC6211FB}"/>
              </a:ext>
            </a:extLst>
          </p:cNvPr>
          <p:cNvPicPr>
            <a:picLocks noChangeAspect="1"/>
          </p:cNvPicPr>
          <p:nvPr/>
        </p:nvPicPr>
        <p:blipFill>
          <a:blip r:embed="rId3"/>
          <a:stretch>
            <a:fillRect/>
          </a:stretch>
        </p:blipFill>
        <p:spPr>
          <a:xfrm>
            <a:off x="3508169" y="1059861"/>
            <a:ext cx="2333643" cy="2333643"/>
          </a:xfrm>
          <a:prstGeom prst="rect">
            <a:avLst/>
          </a:prstGeom>
        </p:spPr>
      </p:pic>
      <p:sp>
        <p:nvSpPr>
          <p:cNvPr id="19" name="Rectangle 18">
            <a:extLst>
              <a:ext uri="{FF2B5EF4-FFF2-40B4-BE49-F238E27FC236}">
                <a16:creationId xmlns:a16="http://schemas.microsoft.com/office/drawing/2014/main" id="{E1C32068-6A8E-44A5-BE2D-65E7EC2DBF9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3" y="4157449"/>
            <a:ext cx="2686328" cy="2216840"/>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04ECF7E-868E-2E9F-FC07-7FB34A36044A}"/>
              </a:ext>
            </a:extLst>
          </p:cNvPr>
          <p:cNvPicPr>
            <a:picLocks noChangeAspect="1"/>
          </p:cNvPicPr>
          <p:nvPr/>
        </p:nvPicPr>
        <p:blipFill>
          <a:blip r:embed="rId4"/>
          <a:stretch>
            <a:fillRect/>
          </a:stretch>
        </p:blipFill>
        <p:spPr>
          <a:xfrm>
            <a:off x="667866" y="4390753"/>
            <a:ext cx="2333643" cy="1750232"/>
          </a:xfrm>
          <a:prstGeom prst="rect">
            <a:avLst/>
          </a:prstGeom>
        </p:spPr>
      </p:pic>
      <p:sp>
        <p:nvSpPr>
          <p:cNvPr id="21" name="Rectangle 20">
            <a:extLst>
              <a:ext uri="{FF2B5EF4-FFF2-40B4-BE49-F238E27FC236}">
                <a16:creationId xmlns:a16="http://schemas.microsoft.com/office/drawing/2014/main" id="{83940A33-AE5F-4FC1-AFFF-1BC5DD32E14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1827" y="4157449"/>
            <a:ext cx="2686328" cy="2216840"/>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092E9F0-D96F-2D4D-C869-5BEDDE621291}"/>
              </a:ext>
            </a:extLst>
          </p:cNvPr>
          <p:cNvPicPr>
            <a:picLocks noChangeAspect="1"/>
          </p:cNvPicPr>
          <p:nvPr/>
        </p:nvPicPr>
        <p:blipFill>
          <a:blip r:embed="rId5"/>
          <a:stretch>
            <a:fillRect/>
          </a:stretch>
        </p:blipFill>
        <p:spPr>
          <a:xfrm>
            <a:off x="3508169" y="4412052"/>
            <a:ext cx="2333643" cy="1750232"/>
          </a:xfrm>
          <a:prstGeom prst="rect">
            <a:avLst/>
          </a:prstGeom>
        </p:spPr>
      </p:pic>
      <p:sp>
        <p:nvSpPr>
          <p:cNvPr id="23" name="Rectangle 22">
            <a:extLst>
              <a:ext uri="{FF2B5EF4-FFF2-40B4-BE49-F238E27FC236}">
                <a16:creationId xmlns:a16="http://schemas.microsoft.com/office/drawing/2014/main" id="{9310DD53-17D0-4A12-A0E2-72F333487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6188" y="485805"/>
            <a:ext cx="5511179" cy="5888484"/>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C3068B5-3654-259F-EEAE-6486D95389B9}"/>
              </a:ext>
            </a:extLst>
          </p:cNvPr>
          <p:cNvPicPr>
            <a:picLocks noChangeAspect="1"/>
          </p:cNvPicPr>
          <p:nvPr/>
        </p:nvPicPr>
        <p:blipFill>
          <a:blip r:embed="rId6"/>
          <a:stretch>
            <a:fillRect/>
          </a:stretch>
        </p:blipFill>
        <p:spPr>
          <a:xfrm>
            <a:off x="6373177" y="851446"/>
            <a:ext cx="5157201" cy="5157201"/>
          </a:xfrm>
          <a:prstGeom prst="rect">
            <a:avLst/>
          </a:prstGeom>
        </p:spPr>
      </p:pic>
    </p:spTree>
    <p:extLst>
      <p:ext uri="{BB962C8B-B14F-4D97-AF65-F5344CB8AC3E}">
        <p14:creationId xmlns:p14="http://schemas.microsoft.com/office/powerpoint/2010/main" val="1022759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10">
            <a:extLst>
              <a:ext uri="{FF2B5EF4-FFF2-40B4-BE49-F238E27FC236}">
                <a16:creationId xmlns:a16="http://schemas.microsoft.com/office/drawing/2014/main" id="{B63E10B8-7A5C-4E1D-BE92-AAA068608C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5804"/>
            <a:ext cx="2686328" cy="3510776"/>
          </a:xfrm>
          <a:prstGeom prst="rect">
            <a:avLst/>
          </a:prstGeom>
          <a:solidFill>
            <a:srgbClr val="FFFFFF"/>
          </a:solidFill>
          <a:ln w="63500">
            <a:solidFill>
              <a:srgbClr val="30348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F3C4F86-D9C4-4436-60E2-B3758B27D967}"/>
              </a:ext>
            </a:extLst>
          </p:cNvPr>
          <p:cNvPicPr>
            <a:picLocks noChangeAspect="1"/>
          </p:cNvPicPr>
          <p:nvPr/>
        </p:nvPicPr>
        <p:blipFill>
          <a:blip r:embed="rId2"/>
          <a:stretch>
            <a:fillRect/>
          </a:stretch>
        </p:blipFill>
        <p:spPr>
          <a:xfrm>
            <a:off x="601134" y="1025172"/>
            <a:ext cx="2400376" cy="2400376"/>
          </a:xfrm>
          <a:prstGeom prst="rect">
            <a:avLst/>
          </a:prstGeom>
        </p:spPr>
      </p:pic>
      <p:sp>
        <p:nvSpPr>
          <p:cNvPr id="24" name="Rectangle 12">
            <a:extLst>
              <a:ext uri="{FF2B5EF4-FFF2-40B4-BE49-F238E27FC236}">
                <a16:creationId xmlns:a16="http://schemas.microsoft.com/office/drawing/2014/main" id="{25C29AA3-A1AC-448F-A505-87CEAA1D90A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7949" y="485804"/>
            <a:ext cx="2686328" cy="3510776"/>
          </a:xfrm>
          <a:prstGeom prst="rect">
            <a:avLst/>
          </a:prstGeom>
          <a:solidFill>
            <a:srgbClr val="FFFFFF"/>
          </a:solidFill>
          <a:ln w="63500">
            <a:solidFill>
              <a:srgbClr val="30348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322DF86-593C-FCC7-E705-65F3A610E626}"/>
              </a:ext>
            </a:extLst>
          </p:cNvPr>
          <p:cNvPicPr>
            <a:picLocks noChangeAspect="1"/>
          </p:cNvPicPr>
          <p:nvPr/>
        </p:nvPicPr>
        <p:blipFill>
          <a:blip r:embed="rId3"/>
          <a:stretch>
            <a:fillRect/>
          </a:stretch>
        </p:blipFill>
        <p:spPr>
          <a:xfrm>
            <a:off x="3508169" y="1059861"/>
            <a:ext cx="2333643" cy="2333643"/>
          </a:xfrm>
          <a:prstGeom prst="rect">
            <a:avLst/>
          </a:prstGeom>
        </p:spPr>
      </p:pic>
      <p:sp>
        <p:nvSpPr>
          <p:cNvPr id="25" name="Rectangle 14">
            <a:extLst>
              <a:ext uri="{FF2B5EF4-FFF2-40B4-BE49-F238E27FC236}">
                <a16:creationId xmlns:a16="http://schemas.microsoft.com/office/drawing/2014/main" id="{E1C32068-6A8E-44A5-BE2D-65E7EC2DBF9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3" y="4157449"/>
            <a:ext cx="2686328" cy="2216840"/>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D67BF51-EADB-7CCA-5CD4-7F66CBDBC5BE}"/>
              </a:ext>
            </a:extLst>
          </p:cNvPr>
          <p:cNvPicPr>
            <a:picLocks noChangeAspect="1"/>
          </p:cNvPicPr>
          <p:nvPr/>
        </p:nvPicPr>
        <p:blipFill>
          <a:blip r:embed="rId4"/>
          <a:stretch>
            <a:fillRect/>
          </a:stretch>
        </p:blipFill>
        <p:spPr>
          <a:xfrm>
            <a:off x="897705" y="4328887"/>
            <a:ext cx="1873965" cy="1873965"/>
          </a:xfrm>
          <a:prstGeom prst="rect">
            <a:avLst/>
          </a:prstGeom>
        </p:spPr>
      </p:pic>
      <p:sp>
        <p:nvSpPr>
          <p:cNvPr id="26" name="Rectangle 16">
            <a:extLst>
              <a:ext uri="{FF2B5EF4-FFF2-40B4-BE49-F238E27FC236}">
                <a16:creationId xmlns:a16="http://schemas.microsoft.com/office/drawing/2014/main" id="{83940A33-AE5F-4FC1-AFFF-1BC5DD32E14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1827" y="4157449"/>
            <a:ext cx="2686328" cy="2216840"/>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9F65A2B-8780-3787-D566-0FD2F1518DC0}"/>
              </a:ext>
            </a:extLst>
          </p:cNvPr>
          <p:cNvPicPr>
            <a:picLocks noChangeAspect="1"/>
          </p:cNvPicPr>
          <p:nvPr/>
        </p:nvPicPr>
        <p:blipFill>
          <a:blip r:embed="rId5"/>
          <a:stretch>
            <a:fillRect/>
          </a:stretch>
        </p:blipFill>
        <p:spPr>
          <a:xfrm>
            <a:off x="3738008" y="4350186"/>
            <a:ext cx="1873965" cy="1873965"/>
          </a:xfrm>
          <a:prstGeom prst="rect">
            <a:avLst/>
          </a:prstGeom>
        </p:spPr>
      </p:pic>
      <p:sp>
        <p:nvSpPr>
          <p:cNvPr id="28" name="Rectangle 18">
            <a:extLst>
              <a:ext uri="{FF2B5EF4-FFF2-40B4-BE49-F238E27FC236}">
                <a16:creationId xmlns:a16="http://schemas.microsoft.com/office/drawing/2014/main" id="{9310DD53-17D0-4A12-A0E2-72F333487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6188" y="485805"/>
            <a:ext cx="5511179" cy="5888484"/>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0E58FDE-174B-4731-240B-86ACEB5FC99B}"/>
              </a:ext>
            </a:extLst>
          </p:cNvPr>
          <p:cNvPicPr>
            <a:picLocks noChangeAspect="1"/>
          </p:cNvPicPr>
          <p:nvPr/>
        </p:nvPicPr>
        <p:blipFill>
          <a:blip r:embed="rId6"/>
          <a:stretch>
            <a:fillRect/>
          </a:stretch>
        </p:blipFill>
        <p:spPr>
          <a:xfrm>
            <a:off x="6373177" y="851446"/>
            <a:ext cx="5157201" cy="5157201"/>
          </a:xfrm>
          <a:prstGeom prst="rect">
            <a:avLst/>
          </a:prstGeom>
        </p:spPr>
      </p:pic>
    </p:spTree>
    <p:extLst>
      <p:ext uri="{BB962C8B-B14F-4D97-AF65-F5344CB8AC3E}">
        <p14:creationId xmlns:p14="http://schemas.microsoft.com/office/powerpoint/2010/main" val="7084023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B78EDDD3-C548-48EF-B3CA-B290B17192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F8E9698A-B613-CAEA-965C-11F3E6628DBD}"/>
              </a:ext>
            </a:extLst>
          </p:cNvPr>
          <p:cNvPicPr>
            <a:picLocks noChangeAspect="1"/>
          </p:cNvPicPr>
          <p:nvPr/>
        </p:nvPicPr>
        <p:blipFill rotWithShape="1">
          <a:blip r:embed="rId2"/>
          <a:srcRect l="10594" r="31022" b="2"/>
          <a:stretch/>
        </p:blipFill>
        <p:spPr>
          <a:xfrm>
            <a:off x="196731" y="166533"/>
            <a:ext cx="3809612" cy="6524936"/>
          </a:xfrm>
          <a:prstGeom prst="rect">
            <a:avLst/>
          </a:prstGeom>
        </p:spPr>
      </p:pic>
      <p:pic>
        <p:nvPicPr>
          <p:cNvPr id="4" name="Picture 3">
            <a:extLst>
              <a:ext uri="{FF2B5EF4-FFF2-40B4-BE49-F238E27FC236}">
                <a16:creationId xmlns:a16="http://schemas.microsoft.com/office/drawing/2014/main" id="{826AC526-A049-E5B0-9369-5091FB0D7DBB}"/>
              </a:ext>
            </a:extLst>
          </p:cNvPr>
          <p:cNvPicPr>
            <a:picLocks noChangeAspect="1"/>
          </p:cNvPicPr>
          <p:nvPr/>
        </p:nvPicPr>
        <p:blipFill rotWithShape="1">
          <a:blip r:embed="rId3"/>
          <a:srcRect l="14432" r="27368" b="2"/>
          <a:stretch/>
        </p:blipFill>
        <p:spPr>
          <a:xfrm>
            <a:off x="4196497" y="166533"/>
            <a:ext cx="3797618" cy="6524936"/>
          </a:xfrm>
          <a:prstGeom prst="rect">
            <a:avLst/>
          </a:prstGeom>
        </p:spPr>
      </p:pic>
      <p:pic>
        <p:nvPicPr>
          <p:cNvPr id="5" name="Picture 4">
            <a:extLst>
              <a:ext uri="{FF2B5EF4-FFF2-40B4-BE49-F238E27FC236}">
                <a16:creationId xmlns:a16="http://schemas.microsoft.com/office/drawing/2014/main" id="{08614C12-1151-27DC-1F4D-6CC4CFA188A2}"/>
              </a:ext>
            </a:extLst>
          </p:cNvPr>
          <p:cNvPicPr>
            <a:picLocks noChangeAspect="1"/>
          </p:cNvPicPr>
          <p:nvPr/>
        </p:nvPicPr>
        <p:blipFill rotWithShape="1">
          <a:blip r:embed="rId4"/>
          <a:srcRect t="13070" r="2" b="4253"/>
          <a:stretch/>
        </p:blipFill>
        <p:spPr>
          <a:xfrm>
            <a:off x="8183346" y="166533"/>
            <a:ext cx="3822808" cy="3160653"/>
          </a:xfrm>
          <a:prstGeom prst="rect">
            <a:avLst/>
          </a:prstGeom>
        </p:spPr>
      </p:pic>
      <p:pic>
        <p:nvPicPr>
          <p:cNvPr id="2" name="Picture 1">
            <a:extLst>
              <a:ext uri="{FF2B5EF4-FFF2-40B4-BE49-F238E27FC236}">
                <a16:creationId xmlns:a16="http://schemas.microsoft.com/office/drawing/2014/main" id="{550F6552-8955-98BB-9892-CD04EE011AF2}"/>
              </a:ext>
            </a:extLst>
          </p:cNvPr>
          <p:cNvPicPr>
            <a:picLocks noChangeAspect="1"/>
          </p:cNvPicPr>
          <p:nvPr/>
        </p:nvPicPr>
        <p:blipFill rotWithShape="1">
          <a:blip r:embed="rId5"/>
          <a:srcRect t="37992" r="3" b="569"/>
          <a:stretch/>
        </p:blipFill>
        <p:spPr>
          <a:xfrm>
            <a:off x="8183346" y="3506741"/>
            <a:ext cx="3822808" cy="3184727"/>
          </a:xfrm>
          <a:prstGeom prst="rect">
            <a:avLst/>
          </a:prstGeom>
        </p:spPr>
      </p:pic>
    </p:spTree>
    <p:extLst>
      <p:ext uri="{BB962C8B-B14F-4D97-AF65-F5344CB8AC3E}">
        <p14:creationId xmlns:p14="http://schemas.microsoft.com/office/powerpoint/2010/main" val="14600749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AFC454B-A080-4D23-B177-6D5356C6E6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D0522C2C-7B5C-48A7-A969-03941E5D2E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427"/>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13">
            <a:extLst>
              <a:ext uri="{FF2B5EF4-FFF2-40B4-BE49-F238E27FC236}">
                <a16:creationId xmlns:a16="http://schemas.microsoft.com/office/drawing/2014/main" id="{9C682A1A-5B2D-4111-BBD6-620165633E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D6EE29F2-D77F-4BD0-A20B-334D316A1C9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8029" y="333478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Arc 16">
            <a:extLst>
              <a:ext uri="{FF2B5EF4-FFF2-40B4-BE49-F238E27FC236}">
                <a16:creationId xmlns:a16="http://schemas.microsoft.com/office/drawing/2014/main" id="{22D09ED2-868F-42C6-866E-F92E0CEF314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474479" y="1096414"/>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FCEFEF83-C2AB-2840-88BF-25120445608D}"/>
              </a:ext>
            </a:extLst>
          </p:cNvPr>
          <p:cNvSpPr>
            <a:spLocks noGrp="1"/>
          </p:cNvSpPr>
          <p:nvPr>
            <p:ph type="title"/>
          </p:nvPr>
        </p:nvSpPr>
        <p:spPr>
          <a:xfrm>
            <a:off x="3416968" y="2209445"/>
            <a:ext cx="8527984" cy="2751086"/>
          </a:xfrm>
        </p:spPr>
        <p:txBody>
          <a:bodyPr vert="horz" lIns="91440" tIns="45720" rIns="91440" bIns="45720" rtlCol="0" anchor="b">
            <a:normAutofit fontScale="90000"/>
          </a:bodyPr>
          <a:lstStyle/>
          <a:p>
            <a:pPr algn="r" defTabSz="914400"/>
            <a:r>
              <a:rPr lang="en-US" sz="3600" b="1" kern="1200" dirty="0">
                <a:solidFill>
                  <a:srgbClr val="C00000"/>
                </a:solidFill>
                <a:latin typeface="Tahoma" panose="020B0604030504040204" pitchFamily="34" charset="0"/>
                <a:ea typeface="Tahoma" panose="020B0604030504040204" pitchFamily="34" charset="0"/>
                <a:cs typeface="Tahoma" panose="020B0604030504040204" pitchFamily="34" charset="0"/>
              </a:rPr>
              <a:t/>
            </a:r>
            <a:br>
              <a:rPr lang="en-US" sz="3600" b="1" kern="1200" dirty="0">
                <a:solidFill>
                  <a:srgbClr val="C00000"/>
                </a:solidFill>
                <a:latin typeface="Tahoma" panose="020B0604030504040204" pitchFamily="34" charset="0"/>
                <a:ea typeface="Tahoma" panose="020B0604030504040204" pitchFamily="34" charset="0"/>
                <a:cs typeface="Tahoma" panose="020B0604030504040204" pitchFamily="34" charset="0"/>
              </a:rPr>
            </a:br>
            <a:r>
              <a:rPr lang="en-US" sz="3300" b="1" kern="1200"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3300" b="1" kern="1200" dirty="0">
                <a:solidFill>
                  <a:srgbClr val="0070C0"/>
                </a:solidFill>
                <a:latin typeface="Tahoma" panose="020B0604030504040204" pitchFamily="34" charset="0"/>
                <a:ea typeface="Tahoma" panose="020B0604030504040204" pitchFamily="34" charset="0"/>
                <a:cs typeface="Tahoma" panose="020B0604030504040204" pitchFamily="34" charset="0"/>
              </a:rPr>
              <a:t/>
            </a:r>
            <a:br>
              <a:rPr lang="en-US" sz="3300" b="1" kern="1200" dirty="0">
                <a:solidFill>
                  <a:srgbClr val="0070C0"/>
                </a:solidFill>
                <a:latin typeface="Tahoma" panose="020B0604030504040204" pitchFamily="34" charset="0"/>
                <a:ea typeface="Tahoma" panose="020B0604030504040204" pitchFamily="34" charset="0"/>
                <a:cs typeface="Tahoma" panose="020B0604030504040204" pitchFamily="34" charset="0"/>
              </a:rPr>
            </a:br>
            <a:r>
              <a:rPr lang="en-US" sz="3600" b="1" dirty="0">
                <a:solidFill>
                  <a:srgbClr val="0070C0"/>
                </a:solidFill>
                <a:latin typeface="Tahoma" panose="020B0604030504040204" pitchFamily="34" charset="0"/>
                <a:ea typeface="Tahoma" panose="020B0604030504040204" pitchFamily="34" charset="0"/>
                <a:cs typeface="Tahoma" panose="020B0604030504040204" pitchFamily="34" charset="0"/>
              </a:rPr>
              <a:t>CÁC NGUY CƠ TIỀM ẨN VỀ </a:t>
            </a:r>
            <a:br>
              <a:rPr lang="en-US" sz="3600" b="1" dirty="0">
                <a:solidFill>
                  <a:srgbClr val="0070C0"/>
                </a:solidFill>
                <a:latin typeface="Tahoma" panose="020B0604030504040204" pitchFamily="34" charset="0"/>
                <a:ea typeface="Tahoma" panose="020B0604030504040204" pitchFamily="34" charset="0"/>
                <a:cs typeface="Tahoma" panose="020B0604030504040204" pitchFamily="34" charset="0"/>
              </a:rPr>
            </a:br>
            <a:r>
              <a:rPr lang="en-US" sz="3600" b="1" dirty="0">
                <a:solidFill>
                  <a:srgbClr val="0070C0"/>
                </a:solidFill>
                <a:latin typeface="Tahoma" panose="020B0604030504040204" pitchFamily="34" charset="0"/>
                <a:ea typeface="Tahoma" panose="020B0604030504040204" pitchFamily="34" charset="0"/>
                <a:cs typeface="Tahoma" panose="020B0604030504040204" pitchFamily="34" charset="0"/>
              </a:rPr>
              <a:t>TÌNH TRẠNG MẤT AN TOÀN VÀ BẠO LỰC HỌC ĐƯỜNG TRONG NHÀ TRƯỜNG</a:t>
            </a:r>
            <a:endParaRPr lang="en-US" sz="3600" b="1" kern="12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363714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04777" y="2139408"/>
            <a:ext cx="7597775" cy="869665"/>
          </a:xfrm>
          <a:custGeom>
            <a:avLst/>
            <a:gdLst>
              <a:gd name="connsiteX0" fmla="*/ 0 w 1739900"/>
              <a:gd name="connsiteY0" fmla="*/ 0 h 1257301"/>
              <a:gd name="connsiteX1" fmla="*/ 1739900 w 1739900"/>
              <a:gd name="connsiteY1" fmla="*/ 0 h 1257301"/>
              <a:gd name="connsiteX2" fmla="*/ 1739900 w 1739900"/>
              <a:gd name="connsiteY2" fmla="*/ 1257301 h 1257301"/>
              <a:gd name="connsiteX3" fmla="*/ 0 w 1739900"/>
              <a:gd name="connsiteY3" fmla="*/ 1257301 h 1257301"/>
              <a:gd name="connsiteX4" fmla="*/ 0 w 1739900"/>
              <a:gd name="connsiteY4"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2343162"/>
              <a:gd name="connsiteY0" fmla="*/ 0 h 1257301"/>
              <a:gd name="connsiteX1" fmla="*/ 1739900 w 2343162"/>
              <a:gd name="connsiteY1" fmla="*/ 0 h 1257301"/>
              <a:gd name="connsiteX2" fmla="*/ 2343150 w 2343162"/>
              <a:gd name="connsiteY2" fmla="*/ 622301 h 1257301"/>
              <a:gd name="connsiteX3" fmla="*/ 1739900 w 2343162"/>
              <a:gd name="connsiteY3" fmla="*/ 1257301 h 1257301"/>
              <a:gd name="connsiteX4" fmla="*/ 0 w 2343162"/>
              <a:gd name="connsiteY4" fmla="*/ 1257301 h 1257301"/>
              <a:gd name="connsiteX5" fmla="*/ 0 w 2343162"/>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0"/>
              <a:gd name="connsiteY0" fmla="*/ 0 h 1257301"/>
              <a:gd name="connsiteX1" fmla="*/ 1739900 w 2343150"/>
              <a:gd name="connsiteY1" fmla="*/ 0 h 1257301"/>
              <a:gd name="connsiteX2" fmla="*/ 2343150 w 2343150"/>
              <a:gd name="connsiteY2" fmla="*/ 622301 h 1257301"/>
              <a:gd name="connsiteX3" fmla="*/ 1739900 w 2343150"/>
              <a:gd name="connsiteY3" fmla="*/ 1257301 h 1257301"/>
              <a:gd name="connsiteX4" fmla="*/ 0 w 2343150"/>
              <a:gd name="connsiteY4" fmla="*/ 1257301 h 1257301"/>
              <a:gd name="connsiteX5" fmla="*/ 0 w 234315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9" h="1257301">
                <a:moveTo>
                  <a:pt x="0" y="0"/>
                </a:moveTo>
                <a:lnTo>
                  <a:pt x="1739900" y="0"/>
                </a:lnTo>
                <a:cubicBezTo>
                  <a:pt x="2097919" y="736600"/>
                  <a:pt x="1710758" y="-66675"/>
                  <a:pt x="2049349" y="635001"/>
                </a:cubicBezTo>
                <a:cubicBezTo>
                  <a:pt x="1687248" y="1352551"/>
                  <a:pt x="2110278" y="514351"/>
                  <a:pt x="1739900" y="1257301"/>
                </a:cubicBezTo>
                <a:lnTo>
                  <a:pt x="0" y="1257301"/>
                </a:lnTo>
                <a:lnTo>
                  <a:pt x="0" y="0"/>
                </a:lnTo>
                <a:close/>
              </a:path>
            </a:pathLst>
          </a:custGeom>
          <a:solidFill>
            <a:schemeClr val="bg1"/>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2" name="Round Same Side Corner Rectangle 1"/>
          <p:cNvSpPr/>
          <p:nvPr/>
        </p:nvSpPr>
        <p:spPr>
          <a:xfrm rot="16200000">
            <a:off x="3662766" y="1616210"/>
            <a:ext cx="925172" cy="1860550"/>
          </a:xfrm>
          <a:custGeom>
            <a:avLst/>
            <a:gdLst>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0 w 1257300"/>
              <a:gd name="connsiteY5" fmla="*/ 1416050 h 1416050"/>
              <a:gd name="connsiteX6" fmla="*/ 0 w 1257300"/>
              <a:gd name="connsiteY6" fmla="*/ 1416050 h 1416050"/>
              <a:gd name="connsiteX7" fmla="*/ 0 w 1257300"/>
              <a:gd name="connsiteY7" fmla="*/ 330205 h 1416050"/>
              <a:gd name="connsiteX8" fmla="*/ 330205 w 1257300"/>
              <a:gd name="connsiteY8" fmla="*/ 0 h 1416050"/>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590550 w 1257300"/>
              <a:gd name="connsiteY5" fmla="*/ 1416050 h 1416050"/>
              <a:gd name="connsiteX6" fmla="*/ 0 w 1257300"/>
              <a:gd name="connsiteY6" fmla="*/ 1416050 h 1416050"/>
              <a:gd name="connsiteX7" fmla="*/ 0 w 1257300"/>
              <a:gd name="connsiteY7" fmla="*/ 1416050 h 1416050"/>
              <a:gd name="connsiteX8" fmla="*/ 0 w 1257300"/>
              <a:gd name="connsiteY8" fmla="*/ 330205 h 1416050"/>
              <a:gd name="connsiteX9" fmla="*/ 330205 w 1257300"/>
              <a:gd name="connsiteY9" fmla="*/ 0 h 1416050"/>
              <a:gd name="connsiteX0" fmla="*/ 330205 w 1257300"/>
              <a:gd name="connsiteY0" fmla="*/ 0 h 2038350"/>
              <a:gd name="connsiteX1" fmla="*/ 927095 w 1257300"/>
              <a:gd name="connsiteY1" fmla="*/ 0 h 2038350"/>
              <a:gd name="connsiteX2" fmla="*/ 1257300 w 1257300"/>
              <a:gd name="connsiteY2" fmla="*/ 330205 h 2038350"/>
              <a:gd name="connsiteX3" fmla="*/ 1257300 w 1257300"/>
              <a:gd name="connsiteY3" fmla="*/ 1416050 h 2038350"/>
              <a:gd name="connsiteX4" fmla="*/ 1257300 w 1257300"/>
              <a:gd name="connsiteY4" fmla="*/ 1416050 h 2038350"/>
              <a:gd name="connsiteX5" fmla="*/ 628650 w 1257300"/>
              <a:gd name="connsiteY5" fmla="*/ 2038350 h 2038350"/>
              <a:gd name="connsiteX6" fmla="*/ 0 w 1257300"/>
              <a:gd name="connsiteY6" fmla="*/ 1416050 h 2038350"/>
              <a:gd name="connsiteX7" fmla="*/ 0 w 1257300"/>
              <a:gd name="connsiteY7" fmla="*/ 1416050 h 2038350"/>
              <a:gd name="connsiteX8" fmla="*/ 0 w 1257300"/>
              <a:gd name="connsiteY8" fmla="*/ 330205 h 2038350"/>
              <a:gd name="connsiteX9" fmla="*/ 330205 w 1257300"/>
              <a:gd name="connsiteY9" fmla="*/ 0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7300" h="2038350">
                <a:moveTo>
                  <a:pt x="330205" y="0"/>
                </a:moveTo>
                <a:lnTo>
                  <a:pt x="927095" y="0"/>
                </a:lnTo>
                <a:cubicBezTo>
                  <a:pt x="1109462" y="0"/>
                  <a:pt x="1257300" y="147838"/>
                  <a:pt x="1257300" y="330205"/>
                </a:cubicBezTo>
                <a:lnTo>
                  <a:pt x="1257300" y="1416050"/>
                </a:lnTo>
                <a:lnTo>
                  <a:pt x="1257300" y="1416050"/>
                </a:lnTo>
                <a:lnTo>
                  <a:pt x="628650" y="2038350"/>
                </a:lnTo>
                <a:lnTo>
                  <a:pt x="0" y="1416050"/>
                </a:lnTo>
                <a:lnTo>
                  <a:pt x="0" y="1416050"/>
                </a:lnTo>
                <a:lnTo>
                  <a:pt x="0" y="330205"/>
                </a:lnTo>
                <a:cubicBezTo>
                  <a:pt x="0" y="147838"/>
                  <a:pt x="147838" y="0"/>
                  <a:pt x="330205"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31" name="Isosceles Triangle 30"/>
          <p:cNvSpPr/>
          <p:nvPr/>
        </p:nvSpPr>
        <p:spPr>
          <a:xfrm rot="5400000">
            <a:off x="4623032" y="2418917"/>
            <a:ext cx="309563" cy="201612"/>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35" name="Rectangle 2"/>
          <p:cNvSpPr/>
          <p:nvPr/>
        </p:nvSpPr>
        <p:spPr>
          <a:xfrm>
            <a:off x="4604777" y="3040864"/>
            <a:ext cx="7597775" cy="923331"/>
          </a:xfrm>
          <a:custGeom>
            <a:avLst/>
            <a:gdLst>
              <a:gd name="connsiteX0" fmla="*/ 0 w 1739900"/>
              <a:gd name="connsiteY0" fmla="*/ 0 h 1257301"/>
              <a:gd name="connsiteX1" fmla="*/ 1739900 w 1739900"/>
              <a:gd name="connsiteY1" fmla="*/ 0 h 1257301"/>
              <a:gd name="connsiteX2" fmla="*/ 1739900 w 1739900"/>
              <a:gd name="connsiteY2" fmla="*/ 1257301 h 1257301"/>
              <a:gd name="connsiteX3" fmla="*/ 0 w 1739900"/>
              <a:gd name="connsiteY3" fmla="*/ 1257301 h 1257301"/>
              <a:gd name="connsiteX4" fmla="*/ 0 w 1739900"/>
              <a:gd name="connsiteY4"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2343162"/>
              <a:gd name="connsiteY0" fmla="*/ 0 h 1257301"/>
              <a:gd name="connsiteX1" fmla="*/ 1739900 w 2343162"/>
              <a:gd name="connsiteY1" fmla="*/ 0 h 1257301"/>
              <a:gd name="connsiteX2" fmla="*/ 2343150 w 2343162"/>
              <a:gd name="connsiteY2" fmla="*/ 622301 h 1257301"/>
              <a:gd name="connsiteX3" fmla="*/ 1739900 w 2343162"/>
              <a:gd name="connsiteY3" fmla="*/ 1257301 h 1257301"/>
              <a:gd name="connsiteX4" fmla="*/ 0 w 2343162"/>
              <a:gd name="connsiteY4" fmla="*/ 1257301 h 1257301"/>
              <a:gd name="connsiteX5" fmla="*/ 0 w 2343162"/>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0"/>
              <a:gd name="connsiteY0" fmla="*/ 0 h 1257301"/>
              <a:gd name="connsiteX1" fmla="*/ 1739900 w 2343150"/>
              <a:gd name="connsiteY1" fmla="*/ 0 h 1257301"/>
              <a:gd name="connsiteX2" fmla="*/ 2343150 w 2343150"/>
              <a:gd name="connsiteY2" fmla="*/ 622301 h 1257301"/>
              <a:gd name="connsiteX3" fmla="*/ 1739900 w 2343150"/>
              <a:gd name="connsiteY3" fmla="*/ 1257301 h 1257301"/>
              <a:gd name="connsiteX4" fmla="*/ 0 w 2343150"/>
              <a:gd name="connsiteY4" fmla="*/ 1257301 h 1257301"/>
              <a:gd name="connsiteX5" fmla="*/ 0 w 234315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9" h="1257301">
                <a:moveTo>
                  <a:pt x="0" y="0"/>
                </a:moveTo>
                <a:lnTo>
                  <a:pt x="1739900" y="0"/>
                </a:lnTo>
                <a:cubicBezTo>
                  <a:pt x="2097919" y="736600"/>
                  <a:pt x="1710758" y="-66675"/>
                  <a:pt x="2049349" y="635001"/>
                </a:cubicBezTo>
                <a:cubicBezTo>
                  <a:pt x="1687248" y="1352551"/>
                  <a:pt x="2110278" y="514351"/>
                  <a:pt x="1739900" y="1257301"/>
                </a:cubicBezTo>
                <a:lnTo>
                  <a:pt x="0" y="1257301"/>
                </a:lnTo>
                <a:lnTo>
                  <a:pt x="0" y="0"/>
                </a:lnTo>
                <a:close/>
              </a:path>
            </a:pathLst>
          </a:custGeom>
          <a:solidFill>
            <a:schemeClr val="bg1"/>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36" name="Round Same Side Corner Rectangle 1"/>
          <p:cNvSpPr/>
          <p:nvPr/>
        </p:nvSpPr>
        <p:spPr>
          <a:xfrm rot="16200000">
            <a:off x="3708930" y="2506372"/>
            <a:ext cx="923331" cy="1985963"/>
          </a:xfrm>
          <a:custGeom>
            <a:avLst/>
            <a:gdLst>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0 w 1257300"/>
              <a:gd name="connsiteY5" fmla="*/ 1416050 h 1416050"/>
              <a:gd name="connsiteX6" fmla="*/ 0 w 1257300"/>
              <a:gd name="connsiteY6" fmla="*/ 1416050 h 1416050"/>
              <a:gd name="connsiteX7" fmla="*/ 0 w 1257300"/>
              <a:gd name="connsiteY7" fmla="*/ 330205 h 1416050"/>
              <a:gd name="connsiteX8" fmla="*/ 330205 w 1257300"/>
              <a:gd name="connsiteY8" fmla="*/ 0 h 1416050"/>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590550 w 1257300"/>
              <a:gd name="connsiteY5" fmla="*/ 1416050 h 1416050"/>
              <a:gd name="connsiteX6" fmla="*/ 0 w 1257300"/>
              <a:gd name="connsiteY6" fmla="*/ 1416050 h 1416050"/>
              <a:gd name="connsiteX7" fmla="*/ 0 w 1257300"/>
              <a:gd name="connsiteY7" fmla="*/ 1416050 h 1416050"/>
              <a:gd name="connsiteX8" fmla="*/ 0 w 1257300"/>
              <a:gd name="connsiteY8" fmla="*/ 330205 h 1416050"/>
              <a:gd name="connsiteX9" fmla="*/ 330205 w 1257300"/>
              <a:gd name="connsiteY9" fmla="*/ 0 h 1416050"/>
              <a:gd name="connsiteX0" fmla="*/ 330205 w 1257300"/>
              <a:gd name="connsiteY0" fmla="*/ 0 h 2038350"/>
              <a:gd name="connsiteX1" fmla="*/ 927095 w 1257300"/>
              <a:gd name="connsiteY1" fmla="*/ 0 h 2038350"/>
              <a:gd name="connsiteX2" fmla="*/ 1257300 w 1257300"/>
              <a:gd name="connsiteY2" fmla="*/ 330205 h 2038350"/>
              <a:gd name="connsiteX3" fmla="*/ 1257300 w 1257300"/>
              <a:gd name="connsiteY3" fmla="*/ 1416050 h 2038350"/>
              <a:gd name="connsiteX4" fmla="*/ 1257300 w 1257300"/>
              <a:gd name="connsiteY4" fmla="*/ 1416050 h 2038350"/>
              <a:gd name="connsiteX5" fmla="*/ 628650 w 1257300"/>
              <a:gd name="connsiteY5" fmla="*/ 2038350 h 2038350"/>
              <a:gd name="connsiteX6" fmla="*/ 0 w 1257300"/>
              <a:gd name="connsiteY6" fmla="*/ 1416050 h 2038350"/>
              <a:gd name="connsiteX7" fmla="*/ 0 w 1257300"/>
              <a:gd name="connsiteY7" fmla="*/ 1416050 h 2038350"/>
              <a:gd name="connsiteX8" fmla="*/ 0 w 1257300"/>
              <a:gd name="connsiteY8" fmla="*/ 330205 h 2038350"/>
              <a:gd name="connsiteX9" fmla="*/ 330205 w 1257300"/>
              <a:gd name="connsiteY9" fmla="*/ 0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7300" h="2038350">
                <a:moveTo>
                  <a:pt x="330205" y="0"/>
                </a:moveTo>
                <a:lnTo>
                  <a:pt x="927095" y="0"/>
                </a:lnTo>
                <a:cubicBezTo>
                  <a:pt x="1109462" y="0"/>
                  <a:pt x="1257300" y="147838"/>
                  <a:pt x="1257300" y="330205"/>
                </a:cubicBezTo>
                <a:lnTo>
                  <a:pt x="1257300" y="1416050"/>
                </a:lnTo>
                <a:lnTo>
                  <a:pt x="1257300" y="1416050"/>
                </a:lnTo>
                <a:lnTo>
                  <a:pt x="628650" y="2038350"/>
                </a:lnTo>
                <a:lnTo>
                  <a:pt x="0" y="1416050"/>
                </a:lnTo>
                <a:lnTo>
                  <a:pt x="0" y="1416050"/>
                </a:lnTo>
                <a:lnTo>
                  <a:pt x="0" y="330205"/>
                </a:lnTo>
                <a:cubicBezTo>
                  <a:pt x="0" y="147838"/>
                  <a:pt x="147838" y="0"/>
                  <a:pt x="330205" y="0"/>
                </a:cubicBez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37" name="Isosceles Triangle 36"/>
          <p:cNvSpPr/>
          <p:nvPr/>
        </p:nvSpPr>
        <p:spPr>
          <a:xfrm rot="5400000">
            <a:off x="4627001" y="3292682"/>
            <a:ext cx="309563" cy="201612"/>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38" name="Rectangle 2"/>
          <p:cNvSpPr/>
          <p:nvPr/>
        </p:nvSpPr>
        <p:spPr>
          <a:xfrm>
            <a:off x="4604777" y="3985838"/>
            <a:ext cx="7597775" cy="940275"/>
          </a:xfrm>
          <a:custGeom>
            <a:avLst/>
            <a:gdLst>
              <a:gd name="connsiteX0" fmla="*/ 0 w 1739900"/>
              <a:gd name="connsiteY0" fmla="*/ 0 h 1257301"/>
              <a:gd name="connsiteX1" fmla="*/ 1739900 w 1739900"/>
              <a:gd name="connsiteY1" fmla="*/ 0 h 1257301"/>
              <a:gd name="connsiteX2" fmla="*/ 1739900 w 1739900"/>
              <a:gd name="connsiteY2" fmla="*/ 1257301 h 1257301"/>
              <a:gd name="connsiteX3" fmla="*/ 0 w 1739900"/>
              <a:gd name="connsiteY3" fmla="*/ 1257301 h 1257301"/>
              <a:gd name="connsiteX4" fmla="*/ 0 w 1739900"/>
              <a:gd name="connsiteY4"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2343162"/>
              <a:gd name="connsiteY0" fmla="*/ 0 h 1257301"/>
              <a:gd name="connsiteX1" fmla="*/ 1739900 w 2343162"/>
              <a:gd name="connsiteY1" fmla="*/ 0 h 1257301"/>
              <a:gd name="connsiteX2" fmla="*/ 2343150 w 2343162"/>
              <a:gd name="connsiteY2" fmla="*/ 622301 h 1257301"/>
              <a:gd name="connsiteX3" fmla="*/ 1739900 w 2343162"/>
              <a:gd name="connsiteY3" fmla="*/ 1257301 h 1257301"/>
              <a:gd name="connsiteX4" fmla="*/ 0 w 2343162"/>
              <a:gd name="connsiteY4" fmla="*/ 1257301 h 1257301"/>
              <a:gd name="connsiteX5" fmla="*/ 0 w 2343162"/>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0"/>
              <a:gd name="connsiteY0" fmla="*/ 0 h 1257301"/>
              <a:gd name="connsiteX1" fmla="*/ 1739900 w 2343150"/>
              <a:gd name="connsiteY1" fmla="*/ 0 h 1257301"/>
              <a:gd name="connsiteX2" fmla="*/ 2343150 w 2343150"/>
              <a:gd name="connsiteY2" fmla="*/ 622301 h 1257301"/>
              <a:gd name="connsiteX3" fmla="*/ 1739900 w 2343150"/>
              <a:gd name="connsiteY3" fmla="*/ 1257301 h 1257301"/>
              <a:gd name="connsiteX4" fmla="*/ 0 w 2343150"/>
              <a:gd name="connsiteY4" fmla="*/ 1257301 h 1257301"/>
              <a:gd name="connsiteX5" fmla="*/ 0 w 234315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9" h="1257301">
                <a:moveTo>
                  <a:pt x="0" y="0"/>
                </a:moveTo>
                <a:lnTo>
                  <a:pt x="1739900" y="0"/>
                </a:lnTo>
                <a:cubicBezTo>
                  <a:pt x="2097919" y="736600"/>
                  <a:pt x="1710758" y="-66675"/>
                  <a:pt x="2049349" y="635001"/>
                </a:cubicBezTo>
                <a:cubicBezTo>
                  <a:pt x="1687248" y="1352551"/>
                  <a:pt x="2110278" y="514351"/>
                  <a:pt x="1739900" y="1257301"/>
                </a:cubicBezTo>
                <a:lnTo>
                  <a:pt x="0" y="1257301"/>
                </a:lnTo>
                <a:lnTo>
                  <a:pt x="0" y="0"/>
                </a:lnTo>
                <a:close/>
              </a:path>
            </a:pathLst>
          </a:custGeom>
          <a:solidFill>
            <a:schemeClr val="bg1"/>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39" name="Round Same Side Corner Rectangle 1"/>
          <p:cNvSpPr/>
          <p:nvPr/>
        </p:nvSpPr>
        <p:spPr>
          <a:xfrm rot="16200000">
            <a:off x="3709188" y="3471726"/>
            <a:ext cx="940275" cy="1968500"/>
          </a:xfrm>
          <a:custGeom>
            <a:avLst/>
            <a:gdLst>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0 w 1257300"/>
              <a:gd name="connsiteY5" fmla="*/ 1416050 h 1416050"/>
              <a:gd name="connsiteX6" fmla="*/ 0 w 1257300"/>
              <a:gd name="connsiteY6" fmla="*/ 1416050 h 1416050"/>
              <a:gd name="connsiteX7" fmla="*/ 0 w 1257300"/>
              <a:gd name="connsiteY7" fmla="*/ 330205 h 1416050"/>
              <a:gd name="connsiteX8" fmla="*/ 330205 w 1257300"/>
              <a:gd name="connsiteY8" fmla="*/ 0 h 1416050"/>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590550 w 1257300"/>
              <a:gd name="connsiteY5" fmla="*/ 1416050 h 1416050"/>
              <a:gd name="connsiteX6" fmla="*/ 0 w 1257300"/>
              <a:gd name="connsiteY6" fmla="*/ 1416050 h 1416050"/>
              <a:gd name="connsiteX7" fmla="*/ 0 w 1257300"/>
              <a:gd name="connsiteY7" fmla="*/ 1416050 h 1416050"/>
              <a:gd name="connsiteX8" fmla="*/ 0 w 1257300"/>
              <a:gd name="connsiteY8" fmla="*/ 330205 h 1416050"/>
              <a:gd name="connsiteX9" fmla="*/ 330205 w 1257300"/>
              <a:gd name="connsiteY9" fmla="*/ 0 h 1416050"/>
              <a:gd name="connsiteX0" fmla="*/ 330205 w 1257300"/>
              <a:gd name="connsiteY0" fmla="*/ 0 h 2038350"/>
              <a:gd name="connsiteX1" fmla="*/ 927095 w 1257300"/>
              <a:gd name="connsiteY1" fmla="*/ 0 h 2038350"/>
              <a:gd name="connsiteX2" fmla="*/ 1257300 w 1257300"/>
              <a:gd name="connsiteY2" fmla="*/ 330205 h 2038350"/>
              <a:gd name="connsiteX3" fmla="*/ 1257300 w 1257300"/>
              <a:gd name="connsiteY3" fmla="*/ 1416050 h 2038350"/>
              <a:gd name="connsiteX4" fmla="*/ 1257300 w 1257300"/>
              <a:gd name="connsiteY4" fmla="*/ 1416050 h 2038350"/>
              <a:gd name="connsiteX5" fmla="*/ 628650 w 1257300"/>
              <a:gd name="connsiteY5" fmla="*/ 2038350 h 2038350"/>
              <a:gd name="connsiteX6" fmla="*/ 0 w 1257300"/>
              <a:gd name="connsiteY6" fmla="*/ 1416050 h 2038350"/>
              <a:gd name="connsiteX7" fmla="*/ 0 w 1257300"/>
              <a:gd name="connsiteY7" fmla="*/ 1416050 h 2038350"/>
              <a:gd name="connsiteX8" fmla="*/ 0 w 1257300"/>
              <a:gd name="connsiteY8" fmla="*/ 330205 h 2038350"/>
              <a:gd name="connsiteX9" fmla="*/ 330205 w 1257300"/>
              <a:gd name="connsiteY9" fmla="*/ 0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7300" h="2038350">
                <a:moveTo>
                  <a:pt x="330205" y="0"/>
                </a:moveTo>
                <a:lnTo>
                  <a:pt x="927095" y="0"/>
                </a:lnTo>
                <a:cubicBezTo>
                  <a:pt x="1109462" y="0"/>
                  <a:pt x="1257300" y="147838"/>
                  <a:pt x="1257300" y="330205"/>
                </a:cubicBezTo>
                <a:lnTo>
                  <a:pt x="1257300" y="1416050"/>
                </a:lnTo>
                <a:lnTo>
                  <a:pt x="1257300" y="1416050"/>
                </a:lnTo>
                <a:lnTo>
                  <a:pt x="628650" y="2038350"/>
                </a:lnTo>
                <a:lnTo>
                  <a:pt x="0" y="1416050"/>
                </a:lnTo>
                <a:lnTo>
                  <a:pt x="0" y="1416050"/>
                </a:lnTo>
                <a:lnTo>
                  <a:pt x="0" y="330205"/>
                </a:lnTo>
                <a:cubicBezTo>
                  <a:pt x="0" y="147838"/>
                  <a:pt x="147838" y="0"/>
                  <a:pt x="330205" y="0"/>
                </a:cubicBezTo>
                <a:close/>
              </a:path>
            </a:pathLst>
          </a:cu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40" name="Isosceles Triangle 39"/>
          <p:cNvSpPr/>
          <p:nvPr/>
        </p:nvSpPr>
        <p:spPr>
          <a:xfrm rot="5400000">
            <a:off x="4564945" y="4335286"/>
            <a:ext cx="309563" cy="203200"/>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16395" name="TextBox 28671"/>
          <p:cNvSpPr txBox="1">
            <a:spLocks noChangeArrowheads="1"/>
          </p:cNvSpPr>
          <p:nvPr/>
        </p:nvSpPr>
        <p:spPr bwMode="auto">
          <a:xfrm>
            <a:off x="3303027" y="2384693"/>
            <a:ext cx="14239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a:latin typeface="Arial" panose="020B0604020202020204" pitchFamily="34" charset="0"/>
                <a:cs typeface="Arial" panose="020B0604020202020204" pitchFamily="34" charset="0"/>
              </a:rPr>
              <a:t>1</a:t>
            </a:r>
          </a:p>
        </p:txBody>
      </p:sp>
      <p:sp>
        <p:nvSpPr>
          <p:cNvPr id="16396" name="Rectangle 46"/>
          <p:cNvSpPr>
            <a:spLocks noChangeArrowheads="1"/>
          </p:cNvSpPr>
          <p:nvPr/>
        </p:nvSpPr>
        <p:spPr bwMode="auto">
          <a:xfrm>
            <a:off x="5263589" y="2244583"/>
            <a:ext cx="57753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2900" indent="-342900">
              <a:lnSpc>
                <a:spcPct val="90000"/>
              </a:lnSpc>
              <a:spcBef>
                <a:spcPts val="1000"/>
              </a:spcBef>
              <a:buFont typeface="Arial" panose="020B0604020202020204" pitchFamily="34" charset="0"/>
              <a:buChar char="•"/>
              <a:tabLst>
                <a:tab pos="520700" algn="l"/>
              </a:tabLst>
              <a:defRPr sz="2800">
                <a:solidFill>
                  <a:schemeClr val="tx1"/>
                </a:solidFill>
                <a:latin typeface="Calibri" panose="020F0502020204030204" pitchFamily="34" charset="0"/>
              </a:defRPr>
            </a:lvl1pPr>
            <a:lvl2pPr marL="26988">
              <a:lnSpc>
                <a:spcPct val="90000"/>
              </a:lnSpc>
              <a:spcBef>
                <a:spcPts val="500"/>
              </a:spcBef>
              <a:buFont typeface="Arial" panose="020B0604020202020204" pitchFamily="34" charset="0"/>
              <a:buChar char="•"/>
              <a:tabLst>
                <a:tab pos="52070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2070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2070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2070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2070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2070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2070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20700" algn="l"/>
              </a:tabLst>
              <a:defRPr>
                <a:solidFill>
                  <a:schemeClr val="tx1"/>
                </a:solidFill>
                <a:latin typeface="Calibri" panose="020F0502020204030204" pitchFamily="34" charset="0"/>
              </a:defRPr>
            </a:lvl9pPr>
          </a:lstStyle>
          <a:p>
            <a:pPr marL="0" indent="0" algn="just">
              <a:buNone/>
            </a:pPr>
            <a:r>
              <a:rPr lang="vi-VN" sz="2000" b="0" i="0" dirty="0">
                <a:solidFill>
                  <a:srgbClr val="000000"/>
                </a:solidFill>
                <a:effectLst/>
                <a:latin typeface="Arial" panose="020B0604020202020204" pitchFamily="34" charset="0"/>
              </a:rPr>
              <a:t>Các vết bầm tím và vết thương không rõ nguyên nhân trên bất kỳ bộ phận nào</a:t>
            </a:r>
            <a:r>
              <a:rPr lang="en-US" sz="2000" b="0" i="0" dirty="0">
                <a:solidFill>
                  <a:srgbClr val="000000"/>
                </a:solidFill>
                <a:effectLst/>
                <a:latin typeface="Arial" panose="020B0604020202020204" pitchFamily="34" charset="0"/>
              </a:rPr>
              <a:t> </a:t>
            </a:r>
            <a:r>
              <a:rPr lang="vi-VN" sz="2000" b="0" i="0" dirty="0">
                <a:solidFill>
                  <a:srgbClr val="000000"/>
                </a:solidFill>
                <a:effectLst/>
                <a:latin typeface="Arial" panose="020B0604020202020204" pitchFamily="34" charset="0"/>
              </a:rPr>
              <a:t>của cơ thể</a:t>
            </a:r>
            <a:endParaRPr lang="en-US" sz="2000" dirty="0">
              <a:latin typeface="Arial" panose="020B0604020202020204" pitchFamily="34" charset="0"/>
              <a:cs typeface="Arial" panose="020B0604020202020204" pitchFamily="34" charset="0"/>
            </a:endParaRPr>
          </a:p>
        </p:txBody>
      </p:sp>
      <p:sp>
        <p:nvSpPr>
          <p:cNvPr id="16397" name="Rectangle 47"/>
          <p:cNvSpPr>
            <a:spLocks noChangeArrowheads="1"/>
          </p:cNvSpPr>
          <p:nvPr/>
        </p:nvSpPr>
        <p:spPr bwMode="auto">
          <a:xfrm>
            <a:off x="5308038" y="3182243"/>
            <a:ext cx="58578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lnSpc>
                <a:spcPct val="90000"/>
              </a:lnSpc>
              <a:spcBef>
                <a:spcPts val="1000"/>
              </a:spcBef>
              <a:buFont typeface="Arial" panose="020B0604020202020204" pitchFamily="34" charset="0"/>
              <a:buChar char="•"/>
              <a:tabLst>
                <a:tab pos="490538" algn="l"/>
              </a:tabLst>
              <a:defRPr sz="2800">
                <a:solidFill>
                  <a:schemeClr val="tx1"/>
                </a:solidFill>
                <a:latin typeface="Calibri" panose="020F0502020204030204" pitchFamily="34" charset="0"/>
              </a:defRPr>
            </a:lvl1pPr>
            <a:lvl2pPr marL="312738">
              <a:lnSpc>
                <a:spcPct val="90000"/>
              </a:lnSpc>
              <a:spcBef>
                <a:spcPts val="500"/>
              </a:spcBef>
              <a:buFont typeface="Arial" panose="020B0604020202020204" pitchFamily="34" charset="0"/>
              <a:buChar char="•"/>
              <a:tabLst>
                <a:tab pos="490538"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490538"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490538"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490538"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490538"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490538"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490538"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490538" algn="l"/>
              </a:tabLst>
              <a:defRPr>
                <a:solidFill>
                  <a:schemeClr val="tx1"/>
                </a:solidFill>
                <a:latin typeface="Calibri" panose="020F0502020204030204" pitchFamily="34" charset="0"/>
              </a:defRPr>
            </a:lvl9pPr>
          </a:lstStyle>
          <a:p>
            <a:pPr marL="0" indent="0" algn="just">
              <a:buNone/>
            </a:pPr>
            <a:r>
              <a:rPr lang="vi-VN" sz="2000" b="0" i="0" dirty="0">
                <a:solidFill>
                  <a:srgbClr val="000000"/>
                </a:solidFill>
                <a:effectLst/>
                <a:latin typeface="Arial" panose="020B0604020202020204" pitchFamily="34" charset="0"/>
              </a:rPr>
              <a:t>Các vết bầm tím gây ra ở nhiều thời điểm khác nhau (các màu khác nhau);</a:t>
            </a:r>
            <a:endParaRPr lang="en-US" sz="2000" dirty="0">
              <a:latin typeface="Arial" panose="020B0604020202020204" pitchFamily="34" charset="0"/>
              <a:cs typeface="Arial" panose="020B0604020202020204" pitchFamily="34" charset="0"/>
            </a:endParaRPr>
          </a:p>
        </p:txBody>
      </p:sp>
      <p:sp>
        <p:nvSpPr>
          <p:cNvPr id="16398" name="Rectangle 48"/>
          <p:cNvSpPr>
            <a:spLocks noChangeArrowheads="1"/>
          </p:cNvSpPr>
          <p:nvPr/>
        </p:nvSpPr>
        <p:spPr bwMode="auto">
          <a:xfrm>
            <a:off x="5308038" y="3972890"/>
            <a:ext cx="58023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2900" indent="-342900">
              <a:lnSpc>
                <a:spcPct val="90000"/>
              </a:lnSpc>
              <a:spcBef>
                <a:spcPts val="1000"/>
              </a:spcBef>
              <a:buFont typeface="Arial" panose="020B0604020202020204" pitchFamily="34" charset="0"/>
              <a:buChar char="•"/>
              <a:tabLst>
                <a:tab pos="503238" algn="l"/>
              </a:tabLst>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tabLst>
                <a:tab pos="503238"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03238"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03238"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03238"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03238"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03238"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03238"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03238" algn="l"/>
              </a:tabLst>
              <a:defRPr>
                <a:solidFill>
                  <a:schemeClr val="tx1"/>
                </a:solidFill>
                <a:latin typeface="Calibri" panose="020F0502020204030204" pitchFamily="34" charset="0"/>
              </a:defRPr>
            </a:lvl9pPr>
          </a:lstStyle>
          <a:p>
            <a:pPr marL="0" indent="0" algn="just">
              <a:buNone/>
            </a:pPr>
            <a:r>
              <a:rPr lang="vi-VN" sz="2000" b="0" i="0" dirty="0">
                <a:solidFill>
                  <a:srgbClr val="000000"/>
                </a:solidFill>
                <a:effectLst/>
                <a:latin typeface="Arial" panose="020B0604020202020204" pitchFamily="34" charset="0"/>
              </a:rPr>
              <a:t>Chấn thương có hình dạng của các vật gây chấn thương (dây điện, dây nịt,</a:t>
            </a:r>
            <a:r>
              <a:rPr lang="en-US" sz="2000" b="0" i="0" dirty="0">
                <a:solidFill>
                  <a:srgbClr val="000000"/>
                </a:solidFill>
                <a:effectLst/>
                <a:latin typeface="Arial" panose="020B0604020202020204" pitchFamily="34" charset="0"/>
              </a:rPr>
              <a:t> </a:t>
            </a:r>
            <a:r>
              <a:rPr lang="vi-VN" sz="2000" b="0" i="0" dirty="0">
                <a:solidFill>
                  <a:srgbClr val="000000"/>
                </a:solidFill>
                <a:effectLst/>
                <a:latin typeface="Arial" panose="020B0604020202020204" pitchFamily="34" charset="0"/>
              </a:rPr>
              <a:t>khóa nịt, vợt bóng bàn, tay)</a:t>
            </a:r>
            <a:endParaRPr lang="en-US" sz="2000" dirty="0">
              <a:latin typeface="Arial" panose="020B0604020202020204" pitchFamily="34" charset="0"/>
              <a:cs typeface="Arial" panose="020B0604020202020204" pitchFamily="34" charset="0"/>
            </a:endParaRPr>
          </a:p>
        </p:txBody>
      </p:sp>
      <p:sp>
        <p:nvSpPr>
          <p:cNvPr id="32" name="Rectangle 2"/>
          <p:cNvSpPr/>
          <p:nvPr/>
        </p:nvSpPr>
        <p:spPr>
          <a:xfrm>
            <a:off x="4619063" y="4973543"/>
            <a:ext cx="7581900" cy="940274"/>
          </a:xfrm>
          <a:custGeom>
            <a:avLst/>
            <a:gdLst>
              <a:gd name="connsiteX0" fmla="*/ 0 w 1739900"/>
              <a:gd name="connsiteY0" fmla="*/ 0 h 1257301"/>
              <a:gd name="connsiteX1" fmla="*/ 1739900 w 1739900"/>
              <a:gd name="connsiteY1" fmla="*/ 0 h 1257301"/>
              <a:gd name="connsiteX2" fmla="*/ 1739900 w 1739900"/>
              <a:gd name="connsiteY2" fmla="*/ 1257301 h 1257301"/>
              <a:gd name="connsiteX3" fmla="*/ 0 w 1739900"/>
              <a:gd name="connsiteY3" fmla="*/ 1257301 h 1257301"/>
              <a:gd name="connsiteX4" fmla="*/ 0 w 1739900"/>
              <a:gd name="connsiteY4"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2343162"/>
              <a:gd name="connsiteY0" fmla="*/ 0 h 1257301"/>
              <a:gd name="connsiteX1" fmla="*/ 1739900 w 2343162"/>
              <a:gd name="connsiteY1" fmla="*/ 0 h 1257301"/>
              <a:gd name="connsiteX2" fmla="*/ 2343150 w 2343162"/>
              <a:gd name="connsiteY2" fmla="*/ 622301 h 1257301"/>
              <a:gd name="connsiteX3" fmla="*/ 1739900 w 2343162"/>
              <a:gd name="connsiteY3" fmla="*/ 1257301 h 1257301"/>
              <a:gd name="connsiteX4" fmla="*/ 0 w 2343162"/>
              <a:gd name="connsiteY4" fmla="*/ 1257301 h 1257301"/>
              <a:gd name="connsiteX5" fmla="*/ 0 w 2343162"/>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0"/>
              <a:gd name="connsiteY0" fmla="*/ 0 h 1257301"/>
              <a:gd name="connsiteX1" fmla="*/ 1739900 w 2343150"/>
              <a:gd name="connsiteY1" fmla="*/ 0 h 1257301"/>
              <a:gd name="connsiteX2" fmla="*/ 2343150 w 2343150"/>
              <a:gd name="connsiteY2" fmla="*/ 622301 h 1257301"/>
              <a:gd name="connsiteX3" fmla="*/ 1739900 w 2343150"/>
              <a:gd name="connsiteY3" fmla="*/ 1257301 h 1257301"/>
              <a:gd name="connsiteX4" fmla="*/ 0 w 2343150"/>
              <a:gd name="connsiteY4" fmla="*/ 1257301 h 1257301"/>
              <a:gd name="connsiteX5" fmla="*/ 0 w 234315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9" h="1257301">
                <a:moveTo>
                  <a:pt x="0" y="0"/>
                </a:moveTo>
                <a:lnTo>
                  <a:pt x="1739900" y="0"/>
                </a:lnTo>
                <a:cubicBezTo>
                  <a:pt x="2097919" y="736600"/>
                  <a:pt x="1710758" y="-66675"/>
                  <a:pt x="2049349" y="635001"/>
                </a:cubicBezTo>
                <a:cubicBezTo>
                  <a:pt x="1687248" y="1352551"/>
                  <a:pt x="2110278" y="514351"/>
                  <a:pt x="1739900" y="1257301"/>
                </a:cubicBezTo>
                <a:lnTo>
                  <a:pt x="0" y="1257301"/>
                </a:lnTo>
                <a:lnTo>
                  <a:pt x="0" y="0"/>
                </a:lnTo>
                <a:close/>
              </a:path>
            </a:pathLst>
          </a:custGeom>
          <a:solidFill>
            <a:schemeClr val="bg1"/>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33" name="Round Same Side Corner Rectangle 1"/>
          <p:cNvSpPr/>
          <p:nvPr/>
        </p:nvSpPr>
        <p:spPr>
          <a:xfrm rot="16200000">
            <a:off x="3716334" y="4466574"/>
            <a:ext cx="940274" cy="1954213"/>
          </a:xfrm>
          <a:custGeom>
            <a:avLst/>
            <a:gdLst>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0 w 1257300"/>
              <a:gd name="connsiteY5" fmla="*/ 1416050 h 1416050"/>
              <a:gd name="connsiteX6" fmla="*/ 0 w 1257300"/>
              <a:gd name="connsiteY6" fmla="*/ 1416050 h 1416050"/>
              <a:gd name="connsiteX7" fmla="*/ 0 w 1257300"/>
              <a:gd name="connsiteY7" fmla="*/ 330205 h 1416050"/>
              <a:gd name="connsiteX8" fmla="*/ 330205 w 1257300"/>
              <a:gd name="connsiteY8" fmla="*/ 0 h 1416050"/>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590550 w 1257300"/>
              <a:gd name="connsiteY5" fmla="*/ 1416050 h 1416050"/>
              <a:gd name="connsiteX6" fmla="*/ 0 w 1257300"/>
              <a:gd name="connsiteY6" fmla="*/ 1416050 h 1416050"/>
              <a:gd name="connsiteX7" fmla="*/ 0 w 1257300"/>
              <a:gd name="connsiteY7" fmla="*/ 1416050 h 1416050"/>
              <a:gd name="connsiteX8" fmla="*/ 0 w 1257300"/>
              <a:gd name="connsiteY8" fmla="*/ 330205 h 1416050"/>
              <a:gd name="connsiteX9" fmla="*/ 330205 w 1257300"/>
              <a:gd name="connsiteY9" fmla="*/ 0 h 1416050"/>
              <a:gd name="connsiteX0" fmla="*/ 330205 w 1257300"/>
              <a:gd name="connsiteY0" fmla="*/ 0 h 2038350"/>
              <a:gd name="connsiteX1" fmla="*/ 927095 w 1257300"/>
              <a:gd name="connsiteY1" fmla="*/ 0 h 2038350"/>
              <a:gd name="connsiteX2" fmla="*/ 1257300 w 1257300"/>
              <a:gd name="connsiteY2" fmla="*/ 330205 h 2038350"/>
              <a:gd name="connsiteX3" fmla="*/ 1257300 w 1257300"/>
              <a:gd name="connsiteY3" fmla="*/ 1416050 h 2038350"/>
              <a:gd name="connsiteX4" fmla="*/ 1257300 w 1257300"/>
              <a:gd name="connsiteY4" fmla="*/ 1416050 h 2038350"/>
              <a:gd name="connsiteX5" fmla="*/ 628650 w 1257300"/>
              <a:gd name="connsiteY5" fmla="*/ 2038350 h 2038350"/>
              <a:gd name="connsiteX6" fmla="*/ 0 w 1257300"/>
              <a:gd name="connsiteY6" fmla="*/ 1416050 h 2038350"/>
              <a:gd name="connsiteX7" fmla="*/ 0 w 1257300"/>
              <a:gd name="connsiteY7" fmla="*/ 1416050 h 2038350"/>
              <a:gd name="connsiteX8" fmla="*/ 0 w 1257300"/>
              <a:gd name="connsiteY8" fmla="*/ 330205 h 2038350"/>
              <a:gd name="connsiteX9" fmla="*/ 330205 w 1257300"/>
              <a:gd name="connsiteY9" fmla="*/ 0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7300" h="2038350">
                <a:moveTo>
                  <a:pt x="330205" y="0"/>
                </a:moveTo>
                <a:lnTo>
                  <a:pt x="927095" y="0"/>
                </a:lnTo>
                <a:cubicBezTo>
                  <a:pt x="1109462" y="0"/>
                  <a:pt x="1257300" y="147838"/>
                  <a:pt x="1257300" y="330205"/>
                </a:cubicBezTo>
                <a:lnTo>
                  <a:pt x="1257300" y="1416050"/>
                </a:lnTo>
                <a:lnTo>
                  <a:pt x="1257300" y="1416050"/>
                </a:lnTo>
                <a:lnTo>
                  <a:pt x="628650" y="2038350"/>
                </a:lnTo>
                <a:lnTo>
                  <a:pt x="0" y="1416050"/>
                </a:lnTo>
                <a:lnTo>
                  <a:pt x="0" y="1416050"/>
                </a:lnTo>
                <a:lnTo>
                  <a:pt x="0" y="330205"/>
                </a:lnTo>
                <a:cubicBezTo>
                  <a:pt x="0" y="147838"/>
                  <a:pt x="147838" y="0"/>
                  <a:pt x="330205" y="0"/>
                </a:cubicBezTo>
                <a:close/>
              </a:path>
            </a:pathLst>
          </a:cu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34" name="Isosceles Triangle 33"/>
          <p:cNvSpPr/>
          <p:nvPr/>
        </p:nvSpPr>
        <p:spPr>
          <a:xfrm rot="5400000">
            <a:off x="4571438" y="5284657"/>
            <a:ext cx="311150" cy="201613"/>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16402" name="Rectangle 48"/>
          <p:cNvSpPr>
            <a:spLocks noChangeArrowheads="1"/>
          </p:cNvSpPr>
          <p:nvPr/>
        </p:nvSpPr>
        <p:spPr bwMode="auto">
          <a:xfrm>
            <a:off x="5308038" y="5029050"/>
            <a:ext cx="57721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2900" indent="-342900">
              <a:lnSpc>
                <a:spcPct val="90000"/>
              </a:lnSpc>
              <a:spcBef>
                <a:spcPts val="1000"/>
              </a:spcBef>
              <a:buFont typeface="Arial" panose="020B0604020202020204" pitchFamily="34" charset="0"/>
              <a:buChar char="•"/>
              <a:tabLst>
                <a:tab pos="506413" algn="l"/>
              </a:tabLst>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tabLst>
                <a:tab pos="50641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0641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06413"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06413"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06413"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06413"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06413"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06413" algn="l"/>
              </a:tabLst>
              <a:defRPr>
                <a:solidFill>
                  <a:schemeClr val="tx1"/>
                </a:solidFill>
                <a:latin typeface="Calibri" panose="020F0502020204030204" pitchFamily="34" charset="0"/>
              </a:defRPr>
            </a:lvl9pPr>
          </a:lstStyle>
          <a:p>
            <a:pPr marL="0" indent="0" algn="just">
              <a:buNone/>
            </a:pPr>
            <a:r>
              <a:rPr lang="vi-VN" sz="2000" b="0" i="0" dirty="0">
                <a:solidFill>
                  <a:srgbClr val="000000"/>
                </a:solidFill>
                <a:effectLst/>
                <a:latin typeface="Arial" panose="020B0604020202020204" pitchFamily="34" charset="0"/>
              </a:rPr>
              <a:t>Chấn thương thường xuyên xuất hiện khi </a:t>
            </a:r>
            <a:r>
              <a:rPr lang="en-US" sz="2000" b="0" i="0" dirty="0" err="1">
                <a:solidFill>
                  <a:srgbClr val="000000"/>
                </a:solidFill>
                <a:effectLst/>
                <a:latin typeface="Arial" panose="020B0604020202020204" pitchFamily="34" charset="0"/>
              </a:rPr>
              <a:t>trẻ</a:t>
            </a:r>
            <a:r>
              <a:rPr lang="en-US" sz="2000" b="0" i="0" dirty="0">
                <a:solidFill>
                  <a:srgbClr val="000000"/>
                </a:solidFill>
                <a:effectLst/>
                <a:latin typeface="Arial" panose="020B0604020202020204" pitchFamily="34" charset="0"/>
              </a:rPr>
              <a:t> </a:t>
            </a:r>
            <a:r>
              <a:rPr lang="vi-VN" sz="2000" b="0" i="0" dirty="0">
                <a:solidFill>
                  <a:srgbClr val="000000"/>
                </a:solidFill>
                <a:effectLst/>
                <a:latin typeface="Arial" panose="020B0604020202020204" pitchFamily="34" charset="0"/>
              </a:rPr>
              <a:t>đi học lại sau khi nghỉ học</a:t>
            </a:r>
            <a:r>
              <a:rPr lang="en-US" sz="2000" b="0" i="0" dirty="0">
                <a:solidFill>
                  <a:srgbClr val="000000"/>
                </a:solidFill>
                <a:effectLst/>
                <a:latin typeface="Arial" panose="020B0604020202020204" pitchFamily="34" charset="0"/>
              </a:rPr>
              <a:t> </a:t>
            </a:r>
            <a:r>
              <a:rPr lang="vi-VN" sz="2000" b="0" i="0" dirty="0">
                <a:solidFill>
                  <a:srgbClr val="000000"/>
                </a:solidFill>
                <a:effectLst/>
                <a:latin typeface="Arial" panose="020B0604020202020204" pitchFamily="34" charset="0"/>
              </a:rPr>
              <a:t>hoặc kỳ nghỉ hè;</a:t>
            </a:r>
            <a:endParaRPr lang="en-US" sz="2000" dirty="0">
              <a:latin typeface="Arial" panose="020B0604020202020204" pitchFamily="34" charset="0"/>
              <a:cs typeface="Arial" panose="020B0604020202020204" pitchFamily="34" charset="0"/>
            </a:endParaRPr>
          </a:p>
        </p:txBody>
      </p:sp>
      <p:sp>
        <p:nvSpPr>
          <p:cNvPr id="16403" name="TextBox 28671"/>
          <p:cNvSpPr txBox="1">
            <a:spLocks noChangeArrowheads="1"/>
          </p:cNvSpPr>
          <p:nvPr/>
        </p:nvSpPr>
        <p:spPr bwMode="auto">
          <a:xfrm>
            <a:off x="3303027" y="3323911"/>
            <a:ext cx="14255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1800" dirty="0">
                <a:latin typeface="Arial" panose="020B0604020202020204" pitchFamily="34" charset="0"/>
                <a:cs typeface="Arial" panose="020B0604020202020204" pitchFamily="34" charset="0"/>
              </a:rPr>
              <a:t>2</a:t>
            </a:r>
          </a:p>
        </p:txBody>
      </p:sp>
      <p:sp>
        <p:nvSpPr>
          <p:cNvPr id="16404" name="TextBox 28671"/>
          <p:cNvSpPr txBox="1">
            <a:spLocks noChangeArrowheads="1"/>
          </p:cNvSpPr>
          <p:nvPr/>
        </p:nvSpPr>
        <p:spPr bwMode="auto">
          <a:xfrm>
            <a:off x="3283977" y="4135023"/>
            <a:ext cx="14938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1800">
                <a:latin typeface="Arial" panose="020B0604020202020204" pitchFamily="34" charset="0"/>
                <a:cs typeface="Arial" panose="020B0604020202020204" pitchFamily="34" charset="0"/>
              </a:rPr>
              <a:t>3</a:t>
            </a:r>
            <a:endParaRPr lang="en-US" altLang="en-US" sz="1800">
              <a:solidFill>
                <a:schemeClr val="bg1"/>
              </a:solidFill>
              <a:latin typeface="Arial" panose="020B0604020202020204" pitchFamily="34" charset="0"/>
              <a:cs typeface="Arial" panose="020B0604020202020204" pitchFamily="34" charset="0"/>
            </a:endParaRPr>
          </a:p>
        </p:txBody>
      </p:sp>
      <p:sp>
        <p:nvSpPr>
          <p:cNvPr id="22" name="Rectangle 2"/>
          <p:cNvSpPr/>
          <p:nvPr/>
        </p:nvSpPr>
        <p:spPr>
          <a:xfrm>
            <a:off x="4619063" y="5950376"/>
            <a:ext cx="7581896" cy="870739"/>
          </a:xfrm>
          <a:custGeom>
            <a:avLst/>
            <a:gdLst>
              <a:gd name="connsiteX0" fmla="*/ 0 w 1739900"/>
              <a:gd name="connsiteY0" fmla="*/ 0 h 1257301"/>
              <a:gd name="connsiteX1" fmla="*/ 1739900 w 1739900"/>
              <a:gd name="connsiteY1" fmla="*/ 0 h 1257301"/>
              <a:gd name="connsiteX2" fmla="*/ 1739900 w 1739900"/>
              <a:gd name="connsiteY2" fmla="*/ 1257301 h 1257301"/>
              <a:gd name="connsiteX3" fmla="*/ 0 w 1739900"/>
              <a:gd name="connsiteY3" fmla="*/ 1257301 h 1257301"/>
              <a:gd name="connsiteX4" fmla="*/ 0 w 1739900"/>
              <a:gd name="connsiteY4"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2343162"/>
              <a:gd name="connsiteY0" fmla="*/ 0 h 1257301"/>
              <a:gd name="connsiteX1" fmla="*/ 1739900 w 2343162"/>
              <a:gd name="connsiteY1" fmla="*/ 0 h 1257301"/>
              <a:gd name="connsiteX2" fmla="*/ 2343150 w 2343162"/>
              <a:gd name="connsiteY2" fmla="*/ 622301 h 1257301"/>
              <a:gd name="connsiteX3" fmla="*/ 1739900 w 2343162"/>
              <a:gd name="connsiteY3" fmla="*/ 1257301 h 1257301"/>
              <a:gd name="connsiteX4" fmla="*/ 0 w 2343162"/>
              <a:gd name="connsiteY4" fmla="*/ 1257301 h 1257301"/>
              <a:gd name="connsiteX5" fmla="*/ 0 w 2343162"/>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0"/>
              <a:gd name="connsiteY0" fmla="*/ 0 h 1257301"/>
              <a:gd name="connsiteX1" fmla="*/ 1739900 w 2343150"/>
              <a:gd name="connsiteY1" fmla="*/ 0 h 1257301"/>
              <a:gd name="connsiteX2" fmla="*/ 2343150 w 2343150"/>
              <a:gd name="connsiteY2" fmla="*/ 622301 h 1257301"/>
              <a:gd name="connsiteX3" fmla="*/ 1739900 w 2343150"/>
              <a:gd name="connsiteY3" fmla="*/ 1257301 h 1257301"/>
              <a:gd name="connsiteX4" fmla="*/ 0 w 2343150"/>
              <a:gd name="connsiteY4" fmla="*/ 1257301 h 1257301"/>
              <a:gd name="connsiteX5" fmla="*/ 0 w 234315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9" h="1257301">
                <a:moveTo>
                  <a:pt x="0" y="0"/>
                </a:moveTo>
                <a:lnTo>
                  <a:pt x="1739900" y="0"/>
                </a:lnTo>
                <a:cubicBezTo>
                  <a:pt x="2097919" y="736600"/>
                  <a:pt x="1710758" y="-66675"/>
                  <a:pt x="2049349" y="635001"/>
                </a:cubicBezTo>
                <a:cubicBezTo>
                  <a:pt x="1687248" y="1352551"/>
                  <a:pt x="2110278" y="514351"/>
                  <a:pt x="1739900" y="1257301"/>
                </a:cubicBezTo>
                <a:lnTo>
                  <a:pt x="0" y="1257301"/>
                </a:lnTo>
                <a:lnTo>
                  <a:pt x="0" y="0"/>
                </a:lnTo>
                <a:close/>
              </a:path>
            </a:pathLst>
          </a:custGeom>
          <a:solidFill>
            <a:schemeClr val="bg1"/>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23" name="Round Same Side Corner Rectangle 1"/>
          <p:cNvSpPr/>
          <p:nvPr/>
        </p:nvSpPr>
        <p:spPr>
          <a:xfrm rot="16200000">
            <a:off x="3751102" y="5408638"/>
            <a:ext cx="870739" cy="1954213"/>
          </a:xfrm>
          <a:custGeom>
            <a:avLst/>
            <a:gdLst>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0 w 1257300"/>
              <a:gd name="connsiteY5" fmla="*/ 1416050 h 1416050"/>
              <a:gd name="connsiteX6" fmla="*/ 0 w 1257300"/>
              <a:gd name="connsiteY6" fmla="*/ 1416050 h 1416050"/>
              <a:gd name="connsiteX7" fmla="*/ 0 w 1257300"/>
              <a:gd name="connsiteY7" fmla="*/ 330205 h 1416050"/>
              <a:gd name="connsiteX8" fmla="*/ 330205 w 1257300"/>
              <a:gd name="connsiteY8" fmla="*/ 0 h 1416050"/>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590550 w 1257300"/>
              <a:gd name="connsiteY5" fmla="*/ 1416050 h 1416050"/>
              <a:gd name="connsiteX6" fmla="*/ 0 w 1257300"/>
              <a:gd name="connsiteY6" fmla="*/ 1416050 h 1416050"/>
              <a:gd name="connsiteX7" fmla="*/ 0 w 1257300"/>
              <a:gd name="connsiteY7" fmla="*/ 1416050 h 1416050"/>
              <a:gd name="connsiteX8" fmla="*/ 0 w 1257300"/>
              <a:gd name="connsiteY8" fmla="*/ 330205 h 1416050"/>
              <a:gd name="connsiteX9" fmla="*/ 330205 w 1257300"/>
              <a:gd name="connsiteY9" fmla="*/ 0 h 1416050"/>
              <a:gd name="connsiteX0" fmla="*/ 330205 w 1257300"/>
              <a:gd name="connsiteY0" fmla="*/ 0 h 2038350"/>
              <a:gd name="connsiteX1" fmla="*/ 927095 w 1257300"/>
              <a:gd name="connsiteY1" fmla="*/ 0 h 2038350"/>
              <a:gd name="connsiteX2" fmla="*/ 1257300 w 1257300"/>
              <a:gd name="connsiteY2" fmla="*/ 330205 h 2038350"/>
              <a:gd name="connsiteX3" fmla="*/ 1257300 w 1257300"/>
              <a:gd name="connsiteY3" fmla="*/ 1416050 h 2038350"/>
              <a:gd name="connsiteX4" fmla="*/ 1257300 w 1257300"/>
              <a:gd name="connsiteY4" fmla="*/ 1416050 h 2038350"/>
              <a:gd name="connsiteX5" fmla="*/ 628650 w 1257300"/>
              <a:gd name="connsiteY5" fmla="*/ 2038350 h 2038350"/>
              <a:gd name="connsiteX6" fmla="*/ 0 w 1257300"/>
              <a:gd name="connsiteY6" fmla="*/ 1416050 h 2038350"/>
              <a:gd name="connsiteX7" fmla="*/ 0 w 1257300"/>
              <a:gd name="connsiteY7" fmla="*/ 1416050 h 2038350"/>
              <a:gd name="connsiteX8" fmla="*/ 0 w 1257300"/>
              <a:gd name="connsiteY8" fmla="*/ 330205 h 2038350"/>
              <a:gd name="connsiteX9" fmla="*/ 330205 w 1257300"/>
              <a:gd name="connsiteY9" fmla="*/ 0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7300" h="2038350">
                <a:moveTo>
                  <a:pt x="330205" y="0"/>
                </a:moveTo>
                <a:lnTo>
                  <a:pt x="927095" y="0"/>
                </a:lnTo>
                <a:cubicBezTo>
                  <a:pt x="1109462" y="0"/>
                  <a:pt x="1257300" y="147838"/>
                  <a:pt x="1257300" y="330205"/>
                </a:cubicBezTo>
                <a:lnTo>
                  <a:pt x="1257300" y="1416050"/>
                </a:lnTo>
                <a:lnTo>
                  <a:pt x="1257300" y="1416050"/>
                </a:lnTo>
                <a:lnTo>
                  <a:pt x="628650" y="2038350"/>
                </a:lnTo>
                <a:lnTo>
                  <a:pt x="0" y="1416050"/>
                </a:lnTo>
                <a:lnTo>
                  <a:pt x="0" y="1416050"/>
                </a:lnTo>
                <a:lnTo>
                  <a:pt x="0" y="330205"/>
                </a:lnTo>
                <a:cubicBezTo>
                  <a:pt x="0" y="147838"/>
                  <a:pt x="147838" y="0"/>
                  <a:pt x="330205" y="0"/>
                </a:cubicBezTo>
                <a:close/>
              </a:path>
            </a:pathLst>
          </a:custGeom>
          <a:solidFill>
            <a:srgbClr val="FFFF00"/>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16407" name="Rectangle 48"/>
          <p:cNvSpPr>
            <a:spLocks noChangeArrowheads="1"/>
          </p:cNvSpPr>
          <p:nvPr/>
        </p:nvSpPr>
        <p:spPr bwMode="auto">
          <a:xfrm>
            <a:off x="5308038" y="5999561"/>
            <a:ext cx="57721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lnSpc>
                <a:spcPct val="90000"/>
              </a:lnSpc>
              <a:spcBef>
                <a:spcPts val="1000"/>
              </a:spcBef>
              <a:buFont typeface="Arial" panose="020B0604020202020204" pitchFamily="34" charset="0"/>
              <a:buChar char="•"/>
              <a:tabLst>
                <a:tab pos="506413" algn="l"/>
              </a:tabLst>
              <a:defRPr sz="2800">
                <a:solidFill>
                  <a:schemeClr val="tx1"/>
                </a:solidFill>
                <a:latin typeface="Calibri" panose="020F0502020204030204" pitchFamily="34" charset="0"/>
              </a:defRPr>
            </a:lvl1pPr>
            <a:lvl2pPr marL="26988">
              <a:lnSpc>
                <a:spcPct val="90000"/>
              </a:lnSpc>
              <a:spcBef>
                <a:spcPts val="500"/>
              </a:spcBef>
              <a:buFont typeface="Arial" panose="020B0604020202020204" pitchFamily="34" charset="0"/>
              <a:buChar char="•"/>
              <a:tabLst>
                <a:tab pos="50641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0641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06413"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06413"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06413"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06413"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06413"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06413" algn="l"/>
              </a:tabLst>
              <a:defRPr>
                <a:solidFill>
                  <a:schemeClr val="tx1"/>
                </a:solidFill>
                <a:latin typeface="Calibri" panose="020F0502020204030204" pitchFamily="34" charset="0"/>
              </a:defRPr>
            </a:lvl9pPr>
          </a:lstStyle>
          <a:p>
            <a:pPr marL="0" indent="0" algn="just">
              <a:buNone/>
            </a:pPr>
            <a:r>
              <a:rPr lang="vi-VN" sz="2000" b="0" i="0" dirty="0">
                <a:solidFill>
                  <a:srgbClr val="000000"/>
                </a:solidFill>
                <a:effectLst/>
                <a:latin typeface="Arial" panose="020B0604020202020204" pitchFamily="34" charset="0"/>
              </a:rPr>
              <a:t>Bỏng không giải thích được, đặc biệt là lòng bàn chân, lòng bàn tay, lưng hoặc</a:t>
            </a:r>
            <a:r>
              <a:rPr lang="en-US" sz="2000" b="0" i="0" dirty="0">
                <a:solidFill>
                  <a:srgbClr val="000000"/>
                </a:solidFill>
                <a:effectLst/>
                <a:latin typeface="Arial" panose="020B0604020202020204" pitchFamily="34" charset="0"/>
              </a:rPr>
              <a:t> </a:t>
            </a:r>
            <a:r>
              <a:rPr lang="vi-VN" sz="2000" b="0" i="0" dirty="0">
                <a:solidFill>
                  <a:srgbClr val="000000"/>
                </a:solidFill>
                <a:effectLst/>
                <a:latin typeface="Arial" panose="020B0604020202020204" pitchFamily="34" charset="0"/>
              </a:rPr>
              <a:t>mông</a:t>
            </a:r>
            <a:endParaRPr lang="en-US" sz="2000" dirty="0">
              <a:latin typeface="Arial" panose="020B0604020202020204" pitchFamily="34" charset="0"/>
              <a:cs typeface="Arial" panose="020B0604020202020204" pitchFamily="34" charset="0"/>
            </a:endParaRPr>
          </a:p>
        </p:txBody>
      </p:sp>
      <p:sp>
        <p:nvSpPr>
          <p:cNvPr id="25" name="Isosceles Triangle 24"/>
          <p:cNvSpPr/>
          <p:nvPr/>
        </p:nvSpPr>
        <p:spPr>
          <a:xfrm rot="5400000">
            <a:off x="4634939" y="6355889"/>
            <a:ext cx="298450" cy="238125"/>
          </a:xfrm>
          <a:prstGeom prst="triangl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16409" name="TextBox 28671"/>
          <p:cNvSpPr txBox="1">
            <a:spLocks noChangeArrowheads="1"/>
          </p:cNvSpPr>
          <p:nvPr/>
        </p:nvSpPr>
        <p:spPr bwMode="auto">
          <a:xfrm>
            <a:off x="3283977" y="5189401"/>
            <a:ext cx="14938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1800">
                <a:latin typeface="Arial" panose="020B0604020202020204" pitchFamily="34" charset="0"/>
                <a:cs typeface="Arial" panose="020B0604020202020204" pitchFamily="34" charset="0"/>
              </a:rPr>
              <a:t>4</a:t>
            </a:r>
            <a:endParaRPr lang="en-US" altLang="en-US" sz="1800">
              <a:solidFill>
                <a:schemeClr val="bg1"/>
              </a:solidFill>
              <a:latin typeface="Arial" panose="020B0604020202020204" pitchFamily="34" charset="0"/>
              <a:cs typeface="Arial" panose="020B0604020202020204" pitchFamily="34" charset="0"/>
            </a:endParaRPr>
          </a:p>
        </p:txBody>
      </p:sp>
      <p:sp>
        <p:nvSpPr>
          <p:cNvPr id="16410" name="TextBox 28671"/>
          <p:cNvSpPr txBox="1">
            <a:spLocks noChangeArrowheads="1"/>
          </p:cNvSpPr>
          <p:nvPr/>
        </p:nvSpPr>
        <p:spPr bwMode="auto">
          <a:xfrm>
            <a:off x="3330013" y="6071299"/>
            <a:ext cx="1492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1800">
                <a:latin typeface="Arial" panose="020B0604020202020204" pitchFamily="34" charset="0"/>
                <a:cs typeface="Arial" panose="020B0604020202020204" pitchFamily="34" charset="0"/>
              </a:rPr>
              <a:t>5</a:t>
            </a:r>
            <a:endParaRPr lang="en-US" altLang="en-US" sz="1800">
              <a:solidFill>
                <a:schemeClr val="bg1"/>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B4FBC64A-0483-ECC9-34F4-2A52D88A7D44}"/>
              </a:ext>
            </a:extLst>
          </p:cNvPr>
          <p:cNvSpPr txBox="1"/>
          <p:nvPr/>
        </p:nvSpPr>
        <p:spPr>
          <a:xfrm>
            <a:off x="135793" y="1154072"/>
            <a:ext cx="4206243" cy="671851"/>
          </a:xfrm>
          <a:prstGeom prst="rect">
            <a:avLst/>
          </a:prstGeom>
          <a:noFill/>
        </p:spPr>
        <p:txBody>
          <a:bodyPr wrap="square">
            <a:spAutoFit/>
          </a:bodyPr>
          <a:lstStyle/>
          <a:p>
            <a:pPr algn="just" fontAlgn="base">
              <a:lnSpc>
                <a:spcPct val="150000"/>
              </a:lnSpc>
              <a:spcBef>
                <a:spcPts val="600"/>
              </a:spcBef>
              <a:spcAft>
                <a:spcPts val="600"/>
              </a:spcAft>
            </a:pPr>
            <a:r>
              <a:rPr lang="en-US" sz="2800" b="1" dirty="0" err="1">
                <a:effectLst/>
                <a:latin typeface="Calibri" panose="020F0502020204030204" pitchFamily="34" charset="0"/>
                <a:ea typeface="DengXian"/>
                <a:cs typeface="Times New Roman" panose="02020603050405020304" pitchFamily="18" charset="0"/>
              </a:rPr>
              <a:t>Dấu</a:t>
            </a:r>
            <a:r>
              <a:rPr lang="en-US" sz="2800" b="1" dirty="0">
                <a:effectLst/>
                <a:latin typeface="Calibri" panose="020F0502020204030204" pitchFamily="34" charset="0"/>
                <a:ea typeface="DengXian"/>
                <a:cs typeface="Times New Roman" panose="02020603050405020304" pitchFamily="18" charset="0"/>
              </a:rPr>
              <a:t> </a:t>
            </a:r>
            <a:r>
              <a:rPr lang="en-US" sz="2800" b="1" dirty="0" err="1">
                <a:effectLst/>
                <a:latin typeface="Calibri" panose="020F0502020204030204" pitchFamily="34" charset="0"/>
                <a:ea typeface="DengXian"/>
                <a:cs typeface="Times New Roman" panose="02020603050405020304" pitchFamily="18" charset="0"/>
              </a:rPr>
              <a:t>hiệu</a:t>
            </a:r>
            <a:r>
              <a:rPr lang="en-US" sz="2800" b="1" dirty="0">
                <a:effectLst/>
                <a:latin typeface="Calibri" panose="020F0502020204030204" pitchFamily="34" charset="0"/>
                <a:ea typeface="DengXian"/>
                <a:cs typeface="Times New Roman" panose="02020603050405020304" pitchFamily="18" charset="0"/>
              </a:rPr>
              <a:t> </a:t>
            </a:r>
            <a:r>
              <a:rPr lang="en-US" sz="2800" b="1" dirty="0" err="1">
                <a:latin typeface="Calibri" panose="020F0502020204030204" pitchFamily="34" charset="0"/>
                <a:ea typeface="DengXian"/>
                <a:cs typeface="Times New Roman" panose="02020603050405020304" pitchFamily="18" charset="0"/>
              </a:rPr>
              <a:t>về</a:t>
            </a:r>
            <a:r>
              <a:rPr lang="en-US" sz="2800" b="1" dirty="0">
                <a:latin typeface="Calibri" panose="020F0502020204030204" pitchFamily="34" charset="0"/>
                <a:ea typeface="DengXian"/>
                <a:cs typeface="Times New Roman" panose="02020603050405020304" pitchFamily="18" charset="0"/>
              </a:rPr>
              <a:t> </a:t>
            </a:r>
            <a:r>
              <a:rPr lang="en-US" sz="2800" b="1" dirty="0" err="1">
                <a:latin typeface="Calibri" panose="020F0502020204030204" pitchFamily="34" charset="0"/>
                <a:ea typeface="DengXian"/>
                <a:cs typeface="Times New Roman" panose="02020603050405020304" pitchFamily="18" charset="0"/>
              </a:rPr>
              <a:t>thể</a:t>
            </a:r>
            <a:r>
              <a:rPr lang="en-US" sz="2800" b="1" dirty="0">
                <a:latin typeface="Calibri" panose="020F0502020204030204" pitchFamily="34" charset="0"/>
                <a:ea typeface="DengXian"/>
                <a:cs typeface="Times New Roman" panose="02020603050405020304" pitchFamily="18" charset="0"/>
              </a:rPr>
              <a:t> </a:t>
            </a:r>
            <a:r>
              <a:rPr lang="en-US" sz="2800" b="1" dirty="0" err="1">
                <a:latin typeface="Calibri" panose="020F0502020204030204" pitchFamily="34" charset="0"/>
                <a:ea typeface="DengXian"/>
                <a:cs typeface="Times New Roman" panose="02020603050405020304" pitchFamily="18" charset="0"/>
              </a:rPr>
              <a:t>chất</a:t>
            </a:r>
            <a:endParaRPr lang="en-US" sz="2000" b="1" dirty="0">
              <a:effectLst/>
              <a:latin typeface="Calibri" panose="020F0502020204030204" pitchFamily="34" charset="0"/>
              <a:ea typeface="DengXian"/>
              <a:cs typeface="Times New Roman" panose="02020603050405020304" pitchFamily="18" charset="0"/>
            </a:endParaRPr>
          </a:p>
        </p:txBody>
      </p:sp>
      <p:sp>
        <p:nvSpPr>
          <p:cNvPr id="42" name="Round Same Side Corner Rectangle 1">
            <a:extLst>
              <a:ext uri="{FF2B5EF4-FFF2-40B4-BE49-F238E27FC236}">
                <a16:creationId xmlns:a16="http://schemas.microsoft.com/office/drawing/2014/main" id="{0846340B-1156-28E9-3E03-03D465FE508D}"/>
              </a:ext>
            </a:extLst>
          </p:cNvPr>
          <p:cNvSpPr/>
          <p:nvPr/>
        </p:nvSpPr>
        <p:spPr>
          <a:xfrm rot="16200000">
            <a:off x="3689905" y="4459381"/>
            <a:ext cx="940274" cy="1954213"/>
          </a:xfrm>
          <a:custGeom>
            <a:avLst/>
            <a:gdLst>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0 w 1257300"/>
              <a:gd name="connsiteY5" fmla="*/ 1416050 h 1416050"/>
              <a:gd name="connsiteX6" fmla="*/ 0 w 1257300"/>
              <a:gd name="connsiteY6" fmla="*/ 1416050 h 1416050"/>
              <a:gd name="connsiteX7" fmla="*/ 0 w 1257300"/>
              <a:gd name="connsiteY7" fmla="*/ 330205 h 1416050"/>
              <a:gd name="connsiteX8" fmla="*/ 330205 w 1257300"/>
              <a:gd name="connsiteY8" fmla="*/ 0 h 1416050"/>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590550 w 1257300"/>
              <a:gd name="connsiteY5" fmla="*/ 1416050 h 1416050"/>
              <a:gd name="connsiteX6" fmla="*/ 0 w 1257300"/>
              <a:gd name="connsiteY6" fmla="*/ 1416050 h 1416050"/>
              <a:gd name="connsiteX7" fmla="*/ 0 w 1257300"/>
              <a:gd name="connsiteY7" fmla="*/ 1416050 h 1416050"/>
              <a:gd name="connsiteX8" fmla="*/ 0 w 1257300"/>
              <a:gd name="connsiteY8" fmla="*/ 330205 h 1416050"/>
              <a:gd name="connsiteX9" fmla="*/ 330205 w 1257300"/>
              <a:gd name="connsiteY9" fmla="*/ 0 h 1416050"/>
              <a:gd name="connsiteX0" fmla="*/ 330205 w 1257300"/>
              <a:gd name="connsiteY0" fmla="*/ 0 h 2038350"/>
              <a:gd name="connsiteX1" fmla="*/ 927095 w 1257300"/>
              <a:gd name="connsiteY1" fmla="*/ 0 h 2038350"/>
              <a:gd name="connsiteX2" fmla="*/ 1257300 w 1257300"/>
              <a:gd name="connsiteY2" fmla="*/ 330205 h 2038350"/>
              <a:gd name="connsiteX3" fmla="*/ 1257300 w 1257300"/>
              <a:gd name="connsiteY3" fmla="*/ 1416050 h 2038350"/>
              <a:gd name="connsiteX4" fmla="*/ 1257300 w 1257300"/>
              <a:gd name="connsiteY4" fmla="*/ 1416050 h 2038350"/>
              <a:gd name="connsiteX5" fmla="*/ 628650 w 1257300"/>
              <a:gd name="connsiteY5" fmla="*/ 2038350 h 2038350"/>
              <a:gd name="connsiteX6" fmla="*/ 0 w 1257300"/>
              <a:gd name="connsiteY6" fmla="*/ 1416050 h 2038350"/>
              <a:gd name="connsiteX7" fmla="*/ 0 w 1257300"/>
              <a:gd name="connsiteY7" fmla="*/ 1416050 h 2038350"/>
              <a:gd name="connsiteX8" fmla="*/ 0 w 1257300"/>
              <a:gd name="connsiteY8" fmla="*/ 330205 h 2038350"/>
              <a:gd name="connsiteX9" fmla="*/ 330205 w 1257300"/>
              <a:gd name="connsiteY9" fmla="*/ 0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7300" h="2038350">
                <a:moveTo>
                  <a:pt x="330205" y="0"/>
                </a:moveTo>
                <a:lnTo>
                  <a:pt x="927095" y="0"/>
                </a:lnTo>
                <a:cubicBezTo>
                  <a:pt x="1109462" y="0"/>
                  <a:pt x="1257300" y="147838"/>
                  <a:pt x="1257300" y="330205"/>
                </a:cubicBezTo>
                <a:lnTo>
                  <a:pt x="1257300" y="1416050"/>
                </a:lnTo>
                <a:lnTo>
                  <a:pt x="1257300" y="1416050"/>
                </a:lnTo>
                <a:lnTo>
                  <a:pt x="628650" y="2038350"/>
                </a:lnTo>
                <a:lnTo>
                  <a:pt x="0" y="1416050"/>
                </a:lnTo>
                <a:lnTo>
                  <a:pt x="0" y="1416050"/>
                </a:lnTo>
                <a:lnTo>
                  <a:pt x="0" y="330205"/>
                </a:lnTo>
                <a:cubicBezTo>
                  <a:pt x="0" y="147838"/>
                  <a:pt x="147838" y="0"/>
                  <a:pt x="330205" y="0"/>
                </a:cubicBezTo>
                <a:close/>
              </a:path>
            </a:pathLst>
          </a:cu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43" name="TextBox 28671">
            <a:extLst>
              <a:ext uri="{FF2B5EF4-FFF2-40B4-BE49-F238E27FC236}">
                <a16:creationId xmlns:a16="http://schemas.microsoft.com/office/drawing/2014/main" id="{161F9739-8C47-7765-D207-DDFB758B0016}"/>
              </a:ext>
            </a:extLst>
          </p:cNvPr>
          <p:cNvSpPr txBox="1">
            <a:spLocks noChangeArrowheads="1"/>
          </p:cNvSpPr>
          <p:nvPr/>
        </p:nvSpPr>
        <p:spPr bwMode="auto">
          <a:xfrm>
            <a:off x="3257548" y="5182208"/>
            <a:ext cx="14938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1800">
                <a:latin typeface="Arial" panose="020B0604020202020204" pitchFamily="34" charset="0"/>
                <a:cs typeface="Arial" panose="020B0604020202020204" pitchFamily="34" charset="0"/>
              </a:rPr>
              <a:t>4</a:t>
            </a:r>
            <a:endParaRPr lang="en-US" altLang="en-US" sz="1800">
              <a:solidFill>
                <a:schemeClr val="bg1"/>
              </a:solidFill>
              <a:latin typeface="Arial" panose="020B0604020202020204" pitchFamily="34" charset="0"/>
              <a:cs typeface="Arial" panose="020B0604020202020204" pitchFamily="34" charset="0"/>
            </a:endParaRPr>
          </a:p>
        </p:txBody>
      </p:sp>
      <p:sp>
        <p:nvSpPr>
          <p:cNvPr id="44" name="Rectangle 2">
            <a:extLst>
              <a:ext uri="{FF2B5EF4-FFF2-40B4-BE49-F238E27FC236}">
                <a16:creationId xmlns:a16="http://schemas.microsoft.com/office/drawing/2014/main" id="{6FF15A68-70F0-AB28-E1E6-8A84AF0D7915}"/>
              </a:ext>
            </a:extLst>
          </p:cNvPr>
          <p:cNvSpPr/>
          <p:nvPr/>
        </p:nvSpPr>
        <p:spPr>
          <a:xfrm>
            <a:off x="4619059" y="4965969"/>
            <a:ext cx="7581900" cy="940274"/>
          </a:xfrm>
          <a:custGeom>
            <a:avLst/>
            <a:gdLst>
              <a:gd name="connsiteX0" fmla="*/ 0 w 1739900"/>
              <a:gd name="connsiteY0" fmla="*/ 0 h 1257301"/>
              <a:gd name="connsiteX1" fmla="*/ 1739900 w 1739900"/>
              <a:gd name="connsiteY1" fmla="*/ 0 h 1257301"/>
              <a:gd name="connsiteX2" fmla="*/ 1739900 w 1739900"/>
              <a:gd name="connsiteY2" fmla="*/ 1257301 h 1257301"/>
              <a:gd name="connsiteX3" fmla="*/ 0 w 1739900"/>
              <a:gd name="connsiteY3" fmla="*/ 1257301 h 1257301"/>
              <a:gd name="connsiteX4" fmla="*/ 0 w 1739900"/>
              <a:gd name="connsiteY4"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1739900"/>
              <a:gd name="connsiteY0" fmla="*/ 0 h 1257301"/>
              <a:gd name="connsiteX1" fmla="*/ 1739900 w 1739900"/>
              <a:gd name="connsiteY1" fmla="*/ 0 h 1257301"/>
              <a:gd name="connsiteX2" fmla="*/ 1733550 w 1739900"/>
              <a:gd name="connsiteY2" fmla="*/ 628651 h 1257301"/>
              <a:gd name="connsiteX3" fmla="*/ 1739900 w 1739900"/>
              <a:gd name="connsiteY3" fmla="*/ 1257301 h 1257301"/>
              <a:gd name="connsiteX4" fmla="*/ 0 w 1739900"/>
              <a:gd name="connsiteY4" fmla="*/ 1257301 h 1257301"/>
              <a:gd name="connsiteX5" fmla="*/ 0 w 1739900"/>
              <a:gd name="connsiteY5" fmla="*/ 0 h 1257301"/>
              <a:gd name="connsiteX0" fmla="*/ 0 w 2343162"/>
              <a:gd name="connsiteY0" fmla="*/ 0 h 1257301"/>
              <a:gd name="connsiteX1" fmla="*/ 1739900 w 2343162"/>
              <a:gd name="connsiteY1" fmla="*/ 0 h 1257301"/>
              <a:gd name="connsiteX2" fmla="*/ 2343150 w 2343162"/>
              <a:gd name="connsiteY2" fmla="*/ 622301 h 1257301"/>
              <a:gd name="connsiteX3" fmla="*/ 1739900 w 2343162"/>
              <a:gd name="connsiteY3" fmla="*/ 1257301 h 1257301"/>
              <a:gd name="connsiteX4" fmla="*/ 0 w 2343162"/>
              <a:gd name="connsiteY4" fmla="*/ 1257301 h 1257301"/>
              <a:gd name="connsiteX5" fmla="*/ 0 w 2343162"/>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5"/>
              <a:gd name="connsiteY0" fmla="*/ 0 h 1257301"/>
              <a:gd name="connsiteX1" fmla="*/ 1739900 w 2343155"/>
              <a:gd name="connsiteY1" fmla="*/ 0 h 1257301"/>
              <a:gd name="connsiteX2" fmla="*/ 2343150 w 2343155"/>
              <a:gd name="connsiteY2" fmla="*/ 622301 h 1257301"/>
              <a:gd name="connsiteX3" fmla="*/ 1739900 w 2343155"/>
              <a:gd name="connsiteY3" fmla="*/ 1257301 h 1257301"/>
              <a:gd name="connsiteX4" fmla="*/ 0 w 2343155"/>
              <a:gd name="connsiteY4" fmla="*/ 1257301 h 1257301"/>
              <a:gd name="connsiteX5" fmla="*/ 0 w 2343155"/>
              <a:gd name="connsiteY5" fmla="*/ 0 h 1257301"/>
              <a:gd name="connsiteX0" fmla="*/ 0 w 2343150"/>
              <a:gd name="connsiteY0" fmla="*/ 0 h 1257301"/>
              <a:gd name="connsiteX1" fmla="*/ 1739900 w 2343150"/>
              <a:gd name="connsiteY1" fmla="*/ 0 h 1257301"/>
              <a:gd name="connsiteX2" fmla="*/ 2343150 w 2343150"/>
              <a:gd name="connsiteY2" fmla="*/ 622301 h 1257301"/>
              <a:gd name="connsiteX3" fmla="*/ 1739900 w 2343150"/>
              <a:gd name="connsiteY3" fmla="*/ 1257301 h 1257301"/>
              <a:gd name="connsiteX4" fmla="*/ 0 w 2343150"/>
              <a:gd name="connsiteY4" fmla="*/ 1257301 h 1257301"/>
              <a:gd name="connsiteX5" fmla="*/ 0 w 234315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362200"/>
              <a:gd name="connsiteY0" fmla="*/ 0 h 1257301"/>
              <a:gd name="connsiteX1" fmla="*/ 1739900 w 2362200"/>
              <a:gd name="connsiteY1" fmla="*/ 0 h 1257301"/>
              <a:gd name="connsiteX2" fmla="*/ 2362200 w 2362200"/>
              <a:gd name="connsiteY2" fmla="*/ 635001 h 1257301"/>
              <a:gd name="connsiteX3" fmla="*/ 1739900 w 2362200"/>
              <a:gd name="connsiteY3" fmla="*/ 1257301 h 1257301"/>
              <a:gd name="connsiteX4" fmla="*/ 0 w 2362200"/>
              <a:gd name="connsiteY4" fmla="*/ 1257301 h 1257301"/>
              <a:gd name="connsiteX5" fmla="*/ 0 w 2362200"/>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 name="connsiteX0" fmla="*/ 0 w 2049349"/>
              <a:gd name="connsiteY0" fmla="*/ 0 h 1257301"/>
              <a:gd name="connsiteX1" fmla="*/ 1739900 w 2049349"/>
              <a:gd name="connsiteY1" fmla="*/ 0 h 1257301"/>
              <a:gd name="connsiteX2" fmla="*/ 2049349 w 2049349"/>
              <a:gd name="connsiteY2" fmla="*/ 635001 h 1257301"/>
              <a:gd name="connsiteX3" fmla="*/ 1739900 w 2049349"/>
              <a:gd name="connsiteY3" fmla="*/ 1257301 h 1257301"/>
              <a:gd name="connsiteX4" fmla="*/ 0 w 2049349"/>
              <a:gd name="connsiteY4" fmla="*/ 1257301 h 1257301"/>
              <a:gd name="connsiteX5" fmla="*/ 0 w 2049349"/>
              <a:gd name="connsiteY5" fmla="*/ 0 h 125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349" h="1257301">
                <a:moveTo>
                  <a:pt x="0" y="0"/>
                </a:moveTo>
                <a:lnTo>
                  <a:pt x="1739900" y="0"/>
                </a:lnTo>
                <a:cubicBezTo>
                  <a:pt x="2097919" y="736600"/>
                  <a:pt x="1710758" y="-66675"/>
                  <a:pt x="2049349" y="635001"/>
                </a:cubicBezTo>
                <a:cubicBezTo>
                  <a:pt x="1687248" y="1352551"/>
                  <a:pt x="2110278" y="514351"/>
                  <a:pt x="1739900" y="1257301"/>
                </a:cubicBezTo>
                <a:lnTo>
                  <a:pt x="0" y="1257301"/>
                </a:lnTo>
                <a:lnTo>
                  <a:pt x="0" y="0"/>
                </a:lnTo>
                <a:close/>
              </a:path>
            </a:pathLst>
          </a:custGeom>
          <a:solidFill>
            <a:schemeClr val="bg1"/>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45" name="Rectangle 48">
            <a:extLst>
              <a:ext uri="{FF2B5EF4-FFF2-40B4-BE49-F238E27FC236}">
                <a16:creationId xmlns:a16="http://schemas.microsoft.com/office/drawing/2014/main" id="{810908B4-9DA5-C4C8-767C-CFD411EC7C6F}"/>
              </a:ext>
            </a:extLst>
          </p:cNvPr>
          <p:cNvSpPr>
            <a:spLocks noChangeArrowheads="1"/>
          </p:cNvSpPr>
          <p:nvPr/>
        </p:nvSpPr>
        <p:spPr bwMode="auto">
          <a:xfrm>
            <a:off x="5308034" y="5021476"/>
            <a:ext cx="57721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2900" indent="-342900">
              <a:lnSpc>
                <a:spcPct val="90000"/>
              </a:lnSpc>
              <a:spcBef>
                <a:spcPts val="1000"/>
              </a:spcBef>
              <a:buFont typeface="Arial" panose="020B0604020202020204" pitchFamily="34" charset="0"/>
              <a:buChar char="•"/>
              <a:tabLst>
                <a:tab pos="506413" algn="l"/>
              </a:tabLst>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tabLst>
                <a:tab pos="506413"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506413"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506413"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506413"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506413"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506413"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506413"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506413" algn="l"/>
              </a:tabLst>
              <a:defRPr>
                <a:solidFill>
                  <a:schemeClr val="tx1"/>
                </a:solidFill>
                <a:latin typeface="Calibri" panose="020F0502020204030204" pitchFamily="34" charset="0"/>
              </a:defRPr>
            </a:lvl9pPr>
          </a:lstStyle>
          <a:p>
            <a:pPr marL="0" indent="0" algn="just">
              <a:buNone/>
            </a:pPr>
            <a:r>
              <a:rPr lang="vi-VN" sz="2000" b="0" i="0" dirty="0">
                <a:solidFill>
                  <a:srgbClr val="000000"/>
                </a:solidFill>
                <a:effectLst/>
                <a:latin typeface="Arial" panose="020B0604020202020204" pitchFamily="34" charset="0"/>
              </a:rPr>
              <a:t>Chấn thương thường xuyên xuất hiện khi </a:t>
            </a:r>
            <a:r>
              <a:rPr lang="en-US" sz="2000" b="0" i="0" dirty="0" err="1">
                <a:solidFill>
                  <a:srgbClr val="000000"/>
                </a:solidFill>
                <a:effectLst/>
                <a:latin typeface="Arial" panose="020B0604020202020204" pitchFamily="34" charset="0"/>
              </a:rPr>
              <a:t>trẻ</a:t>
            </a:r>
            <a:r>
              <a:rPr lang="en-US" sz="2000" b="0" i="0" dirty="0">
                <a:solidFill>
                  <a:srgbClr val="000000"/>
                </a:solidFill>
                <a:effectLst/>
                <a:latin typeface="Arial" panose="020B0604020202020204" pitchFamily="34" charset="0"/>
              </a:rPr>
              <a:t> </a:t>
            </a:r>
            <a:r>
              <a:rPr lang="vi-VN" sz="2000" b="0" i="0" dirty="0">
                <a:solidFill>
                  <a:srgbClr val="000000"/>
                </a:solidFill>
                <a:effectLst/>
                <a:latin typeface="Arial" panose="020B0604020202020204" pitchFamily="34" charset="0"/>
              </a:rPr>
              <a:t>đi học lại sau khi nghỉ học</a:t>
            </a:r>
            <a:r>
              <a:rPr lang="en-US" sz="2000" b="0" i="0" dirty="0">
                <a:solidFill>
                  <a:srgbClr val="000000"/>
                </a:solidFill>
                <a:effectLst/>
                <a:latin typeface="Arial" panose="020B0604020202020204" pitchFamily="34" charset="0"/>
              </a:rPr>
              <a:t> </a:t>
            </a:r>
            <a:r>
              <a:rPr lang="vi-VN" sz="2000" b="0" i="0" dirty="0">
                <a:solidFill>
                  <a:srgbClr val="000000"/>
                </a:solidFill>
                <a:effectLst/>
                <a:latin typeface="Arial" panose="020B0604020202020204" pitchFamily="34" charset="0"/>
              </a:rPr>
              <a:t>hoặc kỳ nghỉ hè;</a:t>
            </a:r>
            <a:endParaRPr lang="en-US" sz="2000" dirty="0">
              <a:latin typeface="Arial" panose="020B0604020202020204" pitchFamily="34" charset="0"/>
              <a:cs typeface="Arial" panose="020B0604020202020204" pitchFamily="34" charset="0"/>
            </a:endParaRPr>
          </a:p>
        </p:txBody>
      </p:sp>
      <p:sp>
        <p:nvSpPr>
          <p:cNvPr id="46" name="Round Same Side Corner Rectangle 1">
            <a:extLst>
              <a:ext uri="{FF2B5EF4-FFF2-40B4-BE49-F238E27FC236}">
                <a16:creationId xmlns:a16="http://schemas.microsoft.com/office/drawing/2014/main" id="{17AC3871-EACA-9244-D54D-65E39CDD7E17}"/>
              </a:ext>
            </a:extLst>
          </p:cNvPr>
          <p:cNvSpPr/>
          <p:nvPr/>
        </p:nvSpPr>
        <p:spPr>
          <a:xfrm rot="16200000">
            <a:off x="3689901" y="4451807"/>
            <a:ext cx="940274" cy="1954213"/>
          </a:xfrm>
          <a:custGeom>
            <a:avLst/>
            <a:gdLst>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0 w 1257300"/>
              <a:gd name="connsiteY5" fmla="*/ 1416050 h 1416050"/>
              <a:gd name="connsiteX6" fmla="*/ 0 w 1257300"/>
              <a:gd name="connsiteY6" fmla="*/ 1416050 h 1416050"/>
              <a:gd name="connsiteX7" fmla="*/ 0 w 1257300"/>
              <a:gd name="connsiteY7" fmla="*/ 330205 h 1416050"/>
              <a:gd name="connsiteX8" fmla="*/ 330205 w 1257300"/>
              <a:gd name="connsiteY8" fmla="*/ 0 h 1416050"/>
              <a:gd name="connsiteX0" fmla="*/ 330205 w 1257300"/>
              <a:gd name="connsiteY0" fmla="*/ 0 h 1416050"/>
              <a:gd name="connsiteX1" fmla="*/ 927095 w 1257300"/>
              <a:gd name="connsiteY1" fmla="*/ 0 h 1416050"/>
              <a:gd name="connsiteX2" fmla="*/ 1257300 w 1257300"/>
              <a:gd name="connsiteY2" fmla="*/ 330205 h 1416050"/>
              <a:gd name="connsiteX3" fmla="*/ 1257300 w 1257300"/>
              <a:gd name="connsiteY3" fmla="*/ 1416050 h 1416050"/>
              <a:gd name="connsiteX4" fmla="*/ 1257300 w 1257300"/>
              <a:gd name="connsiteY4" fmla="*/ 1416050 h 1416050"/>
              <a:gd name="connsiteX5" fmla="*/ 590550 w 1257300"/>
              <a:gd name="connsiteY5" fmla="*/ 1416050 h 1416050"/>
              <a:gd name="connsiteX6" fmla="*/ 0 w 1257300"/>
              <a:gd name="connsiteY6" fmla="*/ 1416050 h 1416050"/>
              <a:gd name="connsiteX7" fmla="*/ 0 w 1257300"/>
              <a:gd name="connsiteY7" fmla="*/ 1416050 h 1416050"/>
              <a:gd name="connsiteX8" fmla="*/ 0 w 1257300"/>
              <a:gd name="connsiteY8" fmla="*/ 330205 h 1416050"/>
              <a:gd name="connsiteX9" fmla="*/ 330205 w 1257300"/>
              <a:gd name="connsiteY9" fmla="*/ 0 h 1416050"/>
              <a:gd name="connsiteX0" fmla="*/ 330205 w 1257300"/>
              <a:gd name="connsiteY0" fmla="*/ 0 h 2038350"/>
              <a:gd name="connsiteX1" fmla="*/ 927095 w 1257300"/>
              <a:gd name="connsiteY1" fmla="*/ 0 h 2038350"/>
              <a:gd name="connsiteX2" fmla="*/ 1257300 w 1257300"/>
              <a:gd name="connsiteY2" fmla="*/ 330205 h 2038350"/>
              <a:gd name="connsiteX3" fmla="*/ 1257300 w 1257300"/>
              <a:gd name="connsiteY3" fmla="*/ 1416050 h 2038350"/>
              <a:gd name="connsiteX4" fmla="*/ 1257300 w 1257300"/>
              <a:gd name="connsiteY4" fmla="*/ 1416050 h 2038350"/>
              <a:gd name="connsiteX5" fmla="*/ 628650 w 1257300"/>
              <a:gd name="connsiteY5" fmla="*/ 2038350 h 2038350"/>
              <a:gd name="connsiteX6" fmla="*/ 0 w 1257300"/>
              <a:gd name="connsiteY6" fmla="*/ 1416050 h 2038350"/>
              <a:gd name="connsiteX7" fmla="*/ 0 w 1257300"/>
              <a:gd name="connsiteY7" fmla="*/ 1416050 h 2038350"/>
              <a:gd name="connsiteX8" fmla="*/ 0 w 1257300"/>
              <a:gd name="connsiteY8" fmla="*/ 330205 h 2038350"/>
              <a:gd name="connsiteX9" fmla="*/ 330205 w 1257300"/>
              <a:gd name="connsiteY9" fmla="*/ 0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7300" h="2038350">
                <a:moveTo>
                  <a:pt x="330205" y="0"/>
                </a:moveTo>
                <a:lnTo>
                  <a:pt x="927095" y="0"/>
                </a:lnTo>
                <a:cubicBezTo>
                  <a:pt x="1109462" y="0"/>
                  <a:pt x="1257300" y="147838"/>
                  <a:pt x="1257300" y="330205"/>
                </a:cubicBezTo>
                <a:lnTo>
                  <a:pt x="1257300" y="1416050"/>
                </a:lnTo>
                <a:lnTo>
                  <a:pt x="1257300" y="1416050"/>
                </a:lnTo>
                <a:lnTo>
                  <a:pt x="628650" y="2038350"/>
                </a:lnTo>
                <a:lnTo>
                  <a:pt x="0" y="1416050"/>
                </a:lnTo>
                <a:lnTo>
                  <a:pt x="0" y="1416050"/>
                </a:lnTo>
                <a:lnTo>
                  <a:pt x="0" y="330205"/>
                </a:lnTo>
                <a:cubicBezTo>
                  <a:pt x="0" y="147838"/>
                  <a:pt x="147838" y="0"/>
                  <a:pt x="330205" y="0"/>
                </a:cubicBezTo>
                <a:close/>
              </a:path>
            </a:pathLst>
          </a:cu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atin typeface="Arial" panose="020B0604020202020204" pitchFamily="34" charset="0"/>
              <a:cs typeface="Arial" panose="020B0604020202020204" pitchFamily="34" charset="0"/>
            </a:endParaRPr>
          </a:p>
        </p:txBody>
      </p:sp>
      <p:sp>
        <p:nvSpPr>
          <p:cNvPr id="47" name="TextBox 28671">
            <a:extLst>
              <a:ext uri="{FF2B5EF4-FFF2-40B4-BE49-F238E27FC236}">
                <a16:creationId xmlns:a16="http://schemas.microsoft.com/office/drawing/2014/main" id="{AA45969C-9A4F-A209-D599-71E941520460}"/>
              </a:ext>
            </a:extLst>
          </p:cNvPr>
          <p:cNvSpPr txBox="1">
            <a:spLocks noChangeArrowheads="1"/>
          </p:cNvSpPr>
          <p:nvPr/>
        </p:nvSpPr>
        <p:spPr bwMode="auto">
          <a:xfrm>
            <a:off x="3257544" y="5174634"/>
            <a:ext cx="14938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1800">
                <a:latin typeface="Arial" panose="020B0604020202020204" pitchFamily="34" charset="0"/>
                <a:cs typeface="Arial" panose="020B0604020202020204" pitchFamily="34" charset="0"/>
              </a:rPr>
              <a:t>4</a:t>
            </a:r>
            <a:endParaRPr lang="en-US" altLang="en-US" sz="1800">
              <a:solidFill>
                <a:schemeClr val="bg1"/>
              </a:solidFill>
              <a:latin typeface="Arial" panose="020B0604020202020204" pitchFamily="34" charset="0"/>
              <a:cs typeface="Arial" panose="020B0604020202020204" pitchFamily="34" charset="0"/>
            </a:endParaRPr>
          </a:p>
        </p:txBody>
      </p:sp>
      <p:cxnSp>
        <p:nvCxnSpPr>
          <p:cNvPr id="48" name="Straight Connector 47">
            <a:extLst>
              <a:ext uri="{FF2B5EF4-FFF2-40B4-BE49-F238E27FC236}">
                <a16:creationId xmlns:a16="http://schemas.microsoft.com/office/drawing/2014/main" id="{588A6D7F-2D96-FD92-1286-520C6E630F82}"/>
              </a:ext>
            </a:extLst>
          </p:cNvPr>
          <p:cNvCxnSpPr>
            <a:cxnSpLocks/>
          </p:cNvCxnSpPr>
          <p:nvPr/>
        </p:nvCxnSpPr>
        <p:spPr>
          <a:xfrm>
            <a:off x="3507954" y="958011"/>
            <a:ext cx="517609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7E25B07-E71B-D73E-BAE6-4C20B134941A}"/>
              </a:ext>
            </a:extLst>
          </p:cNvPr>
          <p:cNvCxnSpPr>
            <a:cxnSpLocks/>
          </p:cNvCxnSpPr>
          <p:nvPr/>
        </p:nvCxnSpPr>
        <p:spPr>
          <a:xfrm flipV="1">
            <a:off x="40621" y="1703414"/>
            <a:ext cx="12111318" cy="142695"/>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9B55255-3216-B079-E24B-4CEB6CBDA617}"/>
              </a:ext>
            </a:extLst>
          </p:cNvPr>
          <p:cNvPicPr>
            <a:picLocks noChangeAspect="1"/>
          </p:cNvPicPr>
          <p:nvPr/>
        </p:nvPicPr>
        <p:blipFill>
          <a:blip r:embed="rId3"/>
          <a:stretch>
            <a:fillRect/>
          </a:stretch>
        </p:blipFill>
        <p:spPr>
          <a:xfrm>
            <a:off x="135793" y="3238706"/>
            <a:ext cx="2953923" cy="2719668"/>
          </a:xfrm>
          <a:prstGeom prst="rect">
            <a:avLst/>
          </a:prstGeom>
        </p:spPr>
      </p:pic>
      <p:sp>
        <p:nvSpPr>
          <p:cNvPr id="4" name="Title 1">
            <a:extLst>
              <a:ext uri="{FF2B5EF4-FFF2-40B4-BE49-F238E27FC236}">
                <a16:creationId xmlns:a16="http://schemas.microsoft.com/office/drawing/2014/main" id="{0349925E-226D-D815-BC4C-622B2718A718}"/>
              </a:ext>
            </a:extLst>
          </p:cNvPr>
          <p:cNvSpPr>
            <a:spLocks noGrp="1"/>
          </p:cNvSpPr>
          <p:nvPr>
            <p:ph type="title"/>
          </p:nvPr>
        </p:nvSpPr>
        <p:spPr>
          <a:xfrm>
            <a:off x="570379" y="16182"/>
            <a:ext cx="10838610" cy="1363179"/>
          </a:xfrm>
        </p:spPr>
        <p:txBody>
          <a:bodyPr>
            <a:normAutofit/>
          </a:bodyPr>
          <a:lstStyle/>
          <a:p>
            <a:pPr algn="ctr"/>
            <a:r>
              <a:rPr lang="en-US" sz="4000" b="1" dirty="0" err="1">
                <a:latin typeface="Baloo Da" panose="03080902040302020200" pitchFamily="66" charset="77"/>
                <a:cs typeface="Baloo Da" panose="03080902040302020200" pitchFamily="66" charset="77"/>
              </a:rPr>
              <a:t>Dấu</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hiệu</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khi</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trẻ</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bị</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bắt</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nạt</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bạo</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lực</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học</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đường</a:t>
            </a:r>
            <a:endParaRPr lang="en-US" sz="4000" dirty="0">
              <a:latin typeface="Baloo Da" panose="03080902040302020200" pitchFamily="66" charset="77"/>
              <a:cs typeface="Baloo Da" panose="03080902040302020200" pitchFamily="66" charset="77"/>
            </a:endParaRPr>
          </a:p>
        </p:txBody>
      </p:sp>
    </p:spTree>
    <p:extLst>
      <p:ext uri="{BB962C8B-B14F-4D97-AF65-F5344CB8AC3E}">
        <p14:creationId xmlns:p14="http://schemas.microsoft.com/office/powerpoint/2010/main" val="40315085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itle 7"/>
          <p:cNvSpPr txBox="1">
            <a:spLocks/>
          </p:cNvSpPr>
          <p:nvPr/>
        </p:nvSpPr>
        <p:spPr bwMode="auto">
          <a:xfrm>
            <a:off x="4906329" y="2033418"/>
            <a:ext cx="682624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buNone/>
            </a:pPr>
            <a:r>
              <a:rPr lang="vi-VN" sz="2600" b="0" i="0" dirty="0">
                <a:solidFill>
                  <a:srgbClr val="333333"/>
                </a:solidFill>
                <a:effectLst/>
                <a:latin typeface="Baloo Da" panose="03080902040302020200" pitchFamily="66" charset="77"/>
                <a:cs typeface="Baloo Da" panose="03080902040302020200" pitchFamily="66" charset="77"/>
              </a:rPr>
              <a:t>Việc ăn uống, sinh hoạt của </a:t>
            </a:r>
            <a:r>
              <a:rPr lang="en-US" sz="2600" dirty="0" err="1">
                <a:solidFill>
                  <a:srgbClr val="333333"/>
                </a:solidFill>
                <a:latin typeface="Baloo Da" panose="03080902040302020200" pitchFamily="66" charset="77"/>
                <a:cs typeface="Baloo Da" panose="03080902040302020200" pitchFamily="66" charset="77"/>
              </a:rPr>
              <a:t>trẻ</a:t>
            </a:r>
            <a:r>
              <a:rPr lang="vi-VN" sz="2600" b="0" i="0" dirty="0">
                <a:solidFill>
                  <a:srgbClr val="333333"/>
                </a:solidFill>
                <a:effectLst/>
                <a:latin typeface="Baloo Da" panose="03080902040302020200" pitchFamily="66" charset="77"/>
                <a:cs typeface="Baloo Da" panose="03080902040302020200" pitchFamily="66" charset="77"/>
              </a:rPr>
              <a:t> có nhiều nét bất thường.</a:t>
            </a:r>
            <a:endParaRPr lang="en-US" sz="2600" b="1" i="1" dirty="0">
              <a:solidFill>
                <a:srgbClr val="0070C0"/>
              </a:solidFill>
              <a:latin typeface="Baloo Da" panose="03080902040302020200" pitchFamily="66" charset="77"/>
              <a:ea typeface="Times New Roman" panose="02020603050405020304" pitchFamily="18" charset="0"/>
              <a:cs typeface="Baloo Da" panose="03080902040302020200" pitchFamily="66" charset="77"/>
            </a:endParaRPr>
          </a:p>
        </p:txBody>
      </p:sp>
      <p:sp>
        <p:nvSpPr>
          <p:cNvPr id="25" name="Rectangle 19"/>
          <p:cNvSpPr/>
          <p:nvPr/>
        </p:nvSpPr>
        <p:spPr>
          <a:xfrm rot="21420000">
            <a:off x="3294064" y="2099573"/>
            <a:ext cx="1096963" cy="1006475"/>
          </a:xfrm>
          <a:custGeom>
            <a:avLst/>
            <a:gdLst>
              <a:gd name="connsiteX0" fmla="*/ 0 w 1339596"/>
              <a:gd name="connsiteY0" fmla="*/ 0 h 1219200"/>
              <a:gd name="connsiteX1" fmla="*/ 1339596 w 1339596"/>
              <a:gd name="connsiteY1" fmla="*/ 0 h 1219200"/>
              <a:gd name="connsiteX2" fmla="*/ 1339596 w 1339596"/>
              <a:gd name="connsiteY2" fmla="*/ 1219200 h 1219200"/>
              <a:gd name="connsiteX3" fmla="*/ 0 w 1339596"/>
              <a:gd name="connsiteY3" fmla="*/ 1219200 h 1219200"/>
              <a:gd name="connsiteX4" fmla="*/ 0 w 1339596"/>
              <a:gd name="connsiteY4" fmla="*/ 0 h 1219200"/>
              <a:gd name="connsiteX0" fmla="*/ 0 w 1339596"/>
              <a:gd name="connsiteY0" fmla="*/ 11733 h 1230933"/>
              <a:gd name="connsiteX1" fmla="*/ 1306342 w 1339596"/>
              <a:gd name="connsiteY1" fmla="*/ 0 h 1230933"/>
              <a:gd name="connsiteX2" fmla="*/ 1339596 w 1339596"/>
              <a:gd name="connsiteY2" fmla="*/ 1230933 h 1230933"/>
              <a:gd name="connsiteX3" fmla="*/ 0 w 1339596"/>
              <a:gd name="connsiteY3" fmla="*/ 1230933 h 1230933"/>
              <a:gd name="connsiteX4" fmla="*/ 0 w 1339596"/>
              <a:gd name="connsiteY4" fmla="*/ 11733 h 1230933"/>
              <a:gd name="connsiteX0" fmla="*/ 55747 w 1339596"/>
              <a:gd name="connsiteY0" fmla="*/ 12706 h 1230933"/>
              <a:gd name="connsiteX1" fmla="*/ 1306342 w 1339596"/>
              <a:gd name="connsiteY1" fmla="*/ 0 h 1230933"/>
              <a:gd name="connsiteX2" fmla="*/ 1339596 w 1339596"/>
              <a:gd name="connsiteY2" fmla="*/ 1230933 h 1230933"/>
              <a:gd name="connsiteX3" fmla="*/ 0 w 1339596"/>
              <a:gd name="connsiteY3" fmla="*/ 1230933 h 1230933"/>
              <a:gd name="connsiteX4" fmla="*/ 55747 w 1339596"/>
              <a:gd name="connsiteY4" fmla="*/ 12706 h 1230933"/>
              <a:gd name="connsiteX0" fmla="*/ 28195 w 1339596"/>
              <a:gd name="connsiteY0" fmla="*/ 12225 h 1230933"/>
              <a:gd name="connsiteX1" fmla="*/ 1306342 w 1339596"/>
              <a:gd name="connsiteY1" fmla="*/ 0 h 1230933"/>
              <a:gd name="connsiteX2" fmla="*/ 1339596 w 1339596"/>
              <a:gd name="connsiteY2" fmla="*/ 1230933 h 1230933"/>
              <a:gd name="connsiteX3" fmla="*/ 0 w 1339596"/>
              <a:gd name="connsiteY3" fmla="*/ 1230933 h 1230933"/>
              <a:gd name="connsiteX4" fmla="*/ 28195 w 1339596"/>
              <a:gd name="connsiteY4" fmla="*/ 12225 h 1230933"/>
              <a:gd name="connsiteX0" fmla="*/ 28195 w 1353846"/>
              <a:gd name="connsiteY0" fmla="*/ 6385 h 1225093"/>
              <a:gd name="connsiteX1" fmla="*/ 1353846 w 1353846"/>
              <a:gd name="connsiteY1" fmla="*/ 0 h 1225093"/>
              <a:gd name="connsiteX2" fmla="*/ 1339596 w 1353846"/>
              <a:gd name="connsiteY2" fmla="*/ 1225093 h 1225093"/>
              <a:gd name="connsiteX3" fmla="*/ 0 w 1353846"/>
              <a:gd name="connsiteY3" fmla="*/ 1225093 h 1225093"/>
              <a:gd name="connsiteX4" fmla="*/ 28195 w 1353846"/>
              <a:gd name="connsiteY4" fmla="*/ 6385 h 1225093"/>
              <a:gd name="connsiteX0" fmla="*/ 20681 w 1353846"/>
              <a:gd name="connsiteY0" fmla="*/ 6253 h 1225093"/>
              <a:gd name="connsiteX1" fmla="*/ 1353846 w 1353846"/>
              <a:gd name="connsiteY1" fmla="*/ 0 h 1225093"/>
              <a:gd name="connsiteX2" fmla="*/ 1339596 w 1353846"/>
              <a:gd name="connsiteY2" fmla="*/ 1225093 h 1225093"/>
              <a:gd name="connsiteX3" fmla="*/ 0 w 1353846"/>
              <a:gd name="connsiteY3" fmla="*/ 1225093 h 1225093"/>
              <a:gd name="connsiteX4" fmla="*/ 20681 w 1353846"/>
              <a:gd name="connsiteY4" fmla="*/ 6253 h 1225093"/>
              <a:gd name="connsiteX0" fmla="*/ 20681 w 1339596"/>
              <a:gd name="connsiteY0" fmla="*/ 6603 h 1225443"/>
              <a:gd name="connsiteX1" fmla="*/ 1333808 w 1339596"/>
              <a:gd name="connsiteY1" fmla="*/ 0 h 1225443"/>
              <a:gd name="connsiteX2" fmla="*/ 1339596 w 1339596"/>
              <a:gd name="connsiteY2" fmla="*/ 1225443 h 1225443"/>
              <a:gd name="connsiteX3" fmla="*/ 0 w 1339596"/>
              <a:gd name="connsiteY3" fmla="*/ 1225443 h 1225443"/>
              <a:gd name="connsiteX4" fmla="*/ 20681 w 1339596"/>
              <a:gd name="connsiteY4" fmla="*/ 6603 h 1225443"/>
              <a:gd name="connsiteX0" fmla="*/ 33205 w 1339596"/>
              <a:gd name="connsiteY0" fmla="*/ 6822 h 1225443"/>
              <a:gd name="connsiteX1" fmla="*/ 1333808 w 1339596"/>
              <a:gd name="connsiteY1" fmla="*/ 0 h 1225443"/>
              <a:gd name="connsiteX2" fmla="*/ 1339596 w 1339596"/>
              <a:gd name="connsiteY2" fmla="*/ 1225443 h 1225443"/>
              <a:gd name="connsiteX3" fmla="*/ 0 w 1339596"/>
              <a:gd name="connsiteY3" fmla="*/ 1225443 h 1225443"/>
              <a:gd name="connsiteX4" fmla="*/ 33205 w 1339596"/>
              <a:gd name="connsiteY4" fmla="*/ 6822 h 1225443"/>
              <a:gd name="connsiteX0" fmla="*/ 13167 w 1339596"/>
              <a:gd name="connsiteY0" fmla="*/ 6472 h 1225443"/>
              <a:gd name="connsiteX1" fmla="*/ 1333808 w 1339596"/>
              <a:gd name="connsiteY1" fmla="*/ 0 h 1225443"/>
              <a:gd name="connsiteX2" fmla="*/ 1339596 w 1339596"/>
              <a:gd name="connsiteY2" fmla="*/ 1225443 h 1225443"/>
              <a:gd name="connsiteX3" fmla="*/ 0 w 1339596"/>
              <a:gd name="connsiteY3" fmla="*/ 1225443 h 1225443"/>
              <a:gd name="connsiteX4" fmla="*/ 13167 w 1339596"/>
              <a:gd name="connsiteY4" fmla="*/ 6472 h 1225443"/>
              <a:gd name="connsiteX0" fmla="*/ 13167 w 1333884"/>
              <a:gd name="connsiteY0" fmla="*/ 6472 h 1225443"/>
              <a:gd name="connsiteX1" fmla="*/ 1333808 w 1333884"/>
              <a:gd name="connsiteY1" fmla="*/ 0 h 1225443"/>
              <a:gd name="connsiteX2" fmla="*/ 1302330 w 1333884"/>
              <a:gd name="connsiteY2" fmla="*/ 1207253 h 1225443"/>
              <a:gd name="connsiteX3" fmla="*/ 0 w 1333884"/>
              <a:gd name="connsiteY3" fmla="*/ 1225443 h 1225443"/>
              <a:gd name="connsiteX4" fmla="*/ 13167 w 1333884"/>
              <a:gd name="connsiteY4" fmla="*/ 6472 h 1225443"/>
              <a:gd name="connsiteX0" fmla="*/ 13167 w 1334211"/>
              <a:gd name="connsiteY0" fmla="*/ 6472 h 1232826"/>
              <a:gd name="connsiteX1" fmla="*/ 1333808 w 1334211"/>
              <a:gd name="connsiteY1" fmla="*/ 0 h 1232826"/>
              <a:gd name="connsiteX2" fmla="*/ 1331950 w 1334211"/>
              <a:gd name="connsiteY2" fmla="*/ 1232826 h 1232826"/>
              <a:gd name="connsiteX3" fmla="*/ 0 w 1334211"/>
              <a:gd name="connsiteY3" fmla="*/ 1225443 h 1232826"/>
              <a:gd name="connsiteX4" fmla="*/ 13167 w 1334211"/>
              <a:gd name="connsiteY4" fmla="*/ 6472 h 1232826"/>
              <a:gd name="connsiteX0" fmla="*/ 13167 w 1333952"/>
              <a:gd name="connsiteY0" fmla="*/ 6472 h 1225443"/>
              <a:gd name="connsiteX1" fmla="*/ 1333808 w 1333952"/>
              <a:gd name="connsiteY1" fmla="*/ 0 h 1225443"/>
              <a:gd name="connsiteX2" fmla="*/ 1319601 w 1333952"/>
              <a:gd name="connsiteY2" fmla="*/ 1222588 h 1225443"/>
              <a:gd name="connsiteX3" fmla="*/ 0 w 1333952"/>
              <a:gd name="connsiteY3" fmla="*/ 1225443 h 1225443"/>
              <a:gd name="connsiteX4" fmla="*/ 13167 w 1333952"/>
              <a:gd name="connsiteY4" fmla="*/ 6472 h 1225443"/>
              <a:gd name="connsiteX0" fmla="*/ 30785 w 1333952"/>
              <a:gd name="connsiteY0" fmla="*/ 0 h 1235984"/>
              <a:gd name="connsiteX1" fmla="*/ 1333808 w 1333952"/>
              <a:gd name="connsiteY1" fmla="*/ 10541 h 1235984"/>
              <a:gd name="connsiteX2" fmla="*/ 1319601 w 1333952"/>
              <a:gd name="connsiteY2" fmla="*/ 1233129 h 1235984"/>
              <a:gd name="connsiteX3" fmla="*/ 0 w 1333952"/>
              <a:gd name="connsiteY3" fmla="*/ 1235984 h 1235984"/>
              <a:gd name="connsiteX4" fmla="*/ 30785 w 1333952"/>
              <a:gd name="connsiteY4" fmla="*/ 0 h 1235984"/>
              <a:gd name="connsiteX0" fmla="*/ 30785 w 1319601"/>
              <a:gd name="connsiteY0" fmla="*/ 0 h 1235984"/>
              <a:gd name="connsiteX1" fmla="*/ 1312848 w 1319601"/>
              <a:gd name="connsiteY1" fmla="*/ 20567 h 1235984"/>
              <a:gd name="connsiteX2" fmla="*/ 1319601 w 1319601"/>
              <a:gd name="connsiteY2" fmla="*/ 1233129 h 1235984"/>
              <a:gd name="connsiteX3" fmla="*/ 0 w 1319601"/>
              <a:gd name="connsiteY3" fmla="*/ 1235984 h 1235984"/>
              <a:gd name="connsiteX4" fmla="*/ 30785 w 1319601"/>
              <a:gd name="connsiteY4" fmla="*/ 0 h 1235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601" h="1235984">
                <a:moveTo>
                  <a:pt x="30785" y="0"/>
                </a:moveTo>
                <a:lnTo>
                  <a:pt x="1312848" y="20567"/>
                </a:lnTo>
                <a:cubicBezTo>
                  <a:pt x="1314777" y="429048"/>
                  <a:pt x="1317672" y="824648"/>
                  <a:pt x="1319601" y="1233129"/>
                </a:cubicBezTo>
                <a:lnTo>
                  <a:pt x="0" y="1235984"/>
                </a:lnTo>
                <a:lnTo>
                  <a:pt x="30785" y="0"/>
                </a:lnTo>
                <a:close/>
              </a:path>
            </a:pathLst>
          </a:custGeom>
          <a:gradFill flip="none" rotWithShape="1">
            <a:gsLst>
              <a:gs pos="21000">
                <a:srgbClr val="FEF99C"/>
              </a:gs>
              <a:gs pos="0">
                <a:srgbClr val="F6E7A6"/>
              </a:gs>
              <a:gs pos="100000">
                <a:srgbClr val="FEF99C"/>
              </a:gs>
            </a:gsLst>
            <a:lin ang="5400000" scaled="1"/>
            <a:tileRect/>
          </a:gradFill>
          <a:ln>
            <a:noFill/>
          </a:ln>
          <a:effectLst>
            <a:outerShdw blurRad="317500" dist="38100" dir="8100000" sx="101000" sy="101000" algn="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rIns="45720" anchor="ctr"/>
          <a:lstStyle/>
          <a:p>
            <a:pPr algn="ctr">
              <a:defRPr/>
            </a:pPr>
            <a:r>
              <a:rPr lang="en-US" sz="6600" dirty="0">
                <a:solidFill>
                  <a:schemeClr val="tx1"/>
                </a:solidFill>
                <a:latin typeface="Bradley Hand ITC" pitchFamily="66" charset="0"/>
                <a:cs typeface="Arial" pitchFamily="34" charset="0"/>
              </a:rPr>
              <a:t>1</a:t>
            </a:r>
          </a:p>
        </p:txBody>
      </p:sp>
      <p:sp>
        <p:nvSpPr>
          <p:cNvPr id="46085" name="Title 7"/>
          <p:cNvSpPr txBox="1">
            <a:spLocks/>
          </p:cNvSpPr>
          <p:nvPr/>
        </p:nvSpPr>
        <p:spPr bwMode="auto">
          <a:xfrm>
            <a:off x="4960302" y="3221724"/>
            <a:ext cx="682624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buNone/>
            </a:pPr>
            <a:r>
              <a:rPr lang="en-US" sz="2600" dirty="0" err="1">
                <a:solidFill>
                  <a:srgbClr val="333333"/>
                </a:solidFill>
                <a:latin typeface="Baloo Da" panose="03080902040302020200" pitchFamily="66" charset="77"/>
                <a:cs typeface="Baloo Da" panose="03080902040302020200" pitchFamily="66" charset="77"/>
              </a:rPr>
              <a:t>Trẻ</a:t>
            </a:r>
            <a:r>
              <a:rPr lang="vi-VN" sz="2600" b="0" i="0" dirty="0">
                <a:solidFill>
                  <a:srgbClr val="333333"/>
                </a:solidFill>
                <a:effectLst/>
                <a:latin typeface="Baloo Da" panose="03080902040302020200" pitchFamily="66" charset="77"/>
                <a:cs typeface="Baloo Da" panose="03080902040302020200" pitchFamily="66" charset="77"/>
              </a:rPr>
              <a:t> tỏ thái độ né tránh người khác</a:t>
            </a:r>
            <a:r>
              <a:rPr lang="en-US" sz="2600" b="0" i="0" dirty="0">
                <a:solidFill>
                  <a:srgbClr val="333333"/>
                </a:solidFill>
                <a:effectLst/>
                <a:latin typeface="Baloo Da" panose="03080902040302020200" pitchFamily="66" charset="77"/>
                <a:cs typeface="Baloo Da" panose="03080902040302020200" pitchFamily="66" charset="77"/>
              </a:rPr>
              <a:t>. </a:t>
            </a:r>
            <a:endParaRPr lang="en-US" sz="2600" b="1" i="1" dirty="0">
              <a:solidFill>
                <a:srgbClr val="0070C0"/>
              </a:solidFill>
              <a:latin typeface="Baloo Da" panose="03080902040302020200" pitchFamily="66" charset="77"/>
              <a:ea typeface="Times New Roman" panose="02020603050405020304" pitchFamily="18" charset="0"/>
              <a:cs typeface="Baloo Da" panose="03080902040302020200" pitchFamily="66" charset="77"/>
            </a:endParaRPr>
          </a:p>
        </p:txBody>
      </p:sp>
      <p:sp>
        <p:nvSpPr>
          <p:cNvPr id="44" name="Rectangle 19"/>
          <p:cNvSpPr/>
          <p:nvPr/>
        </p:nvSpPr>
        <p:spPr>
          <a:xfrm rot="286156">
            <a:off x="3294063" y="2977854"/>
            <a:ext cx="1096962" cy="1004888"/>
          </a:xfrm>
          <a:custGeom>
            <a:avLst/>
            <a:gdLst>
              <a:gd name="connsiteX0" fmla="*/ 0 w 1339596"/>
              <a:gd name="connsiteY0" fmla="*/ 0 h 1219200"/>
              <a:gd name="connsiteX1" fmla="*/ 1339596 w 1339596"/>
              <a:gd name="connsiteY1" fmla="*/ 0 h 1219200"/>
              <a:gd name="connsiteX2" fmla="*/ 1339596 w 1339596"/>
              <a:gd name="connsiteY2" fmla="*/ 1219200 h 1219200"/>
              <a:gd name="connsiteX3" fmla="*/ 0 w 1339596"/>
              <a:gd name="connsiteY3" fmla="*/ 1219200 h 1219200"/>
              <a:gd name="connsiteX4" fmla="*/ 0 w 1339596"/>
              <a:gd name="connsiteY4" fmla="*/ 0 h 1219200"/>
              <a:gd name="connsiteX0" fmla="*/ 0 w 1339596"/>
              <a:gd name="connsiteY0" fmla="*/ 11733 h 1230933"/>
              <a:gd name="connsiteX1" fmla="*/ 1306342 w 1339596"/>
              <a:gd name="connsiteY1" fmla="*/ 0 h 1230933"/>
              <a:gd name="connsiteX2" fmla="*/ 1339596 w 1339596"/>
              <a:gd name="connsiteY2" fmla="*/ 1230933 h 1230933"/>
              <a:gd name="connsiteX3" fmla="*/ 0 w 1339596"/>
              <a:gd name="connsiteY3" fmla="*/ 1230933 h 1230933"/>
              <a:gd name="connsiteX4" fmla="*/ 0 w 1339596"/>
              <a:gd name="connsiteY4" fmla="*/ 11733 h 1230933"/>
              <a:gd name="connsiteX0" fmla="*/ 55747 w 1339596"/>
              <a:gd name="connsiteY0" fmla="*/ 12706 h 1230933"/>
              <a:gd name="connsiteX1" fmla="*/ 1306342 w 1339596"/>
              <a:gd name="connsiteY1" fmla="*/ 0 h 1230933"/>
              <a:gd name="connsiteX2" fmla="*/ 1339596 w 1339596"/>
              <a:gd name="connsiteY2" fmla="*/ 1230933 h 1230933"/>
              <a:gd name="connsiteX3" fmla="*/ 0 w 1339596"/>
              <a:gd name="connsiteY3" fmla="*/ 1230933 h 1230933"/>
              <a:gd name="connsiteX4" fmla="*/ 55747 w 1339596"/>
              <a:gd name="connsiteY4" fmla="*/ 12706 h 1230933"/>
              <a:gd name="connsiteX0" fmla="*/ 28195 w 1339596"/>
              <a:gd name="connsiteY0" fmla="*/ 12225 h 1230933"/>
              <a:gd name="connsiteX1" fmla="*/ 1306342 w 1339596"/>
              <a:gd name="connsiteY1" fmla="*/ 0 h 1230933"/>
              <a:gd name="connsiteX2" fmla="*/ 1339596 w 1339596"/>
              <a:gd name="connsiteY2" fmla="*/ 1230933 h 1230933"/>
              <a:gd name="connsiteX3" fmla="*/ 0 w 1339596"/>
              <a:gd name="connsiteY3" fmla="*/ 1230933 h 1230933"/>
              <a:gd name="connsiteX4" fmla="*/ 28195 w 1339596"/>
              <a:gd name="connsiteY4" fmla="*/ 12225 h 1230933"/>
              <a:gd name="connsiteX0" fmla="*/ 28195 w 1353846"/>
              <a:gd name="connsiteY0" fmla="*/ 6385 h 1225093"/>
              <a:gd name="connsiteX1" fmla="*/ 1353846 w 1353846"/>
              <a:gd name="connsiteY1" fmla="*/ 0 h 1225093"/>
              <a:gd name="connsiteX2" fmla="*/ 1339596 w 1353846"/>
              <a:gd name="connsiteY2" fmla="*/ 1225093 h 1225093"/>
              <a:gd name="connsiteX3" fmla="*/ 0 w 1353846"/>
              <a:gd name="connsiteY3" fmla="*/ 1225093 h 1225093"/>
              <a:gd name="connsiteX4" fmla="*/ 28195 w 1353846"/>
              <a:gd name="connsiteY4" fmla="*/ 6385 h 1225093"/>
              <a:gd name="connsiteX0" fmla="*/ 20681 w 1353846"/>
              <a:gd name="connsiteY0" fmla="*/ 6253 h 1225093"/>
              <a:gd name="connsiteX1" fmla="*/ 1353846 w 1353846"/>
              <a:gd name="connsiteY1" fmla="*/ 0 h 1225093"/>
              <a:gd name="connsiteX2" fmla="*/ 1339596 w 1353846"/>
              <a:gd name="connsiteY2" fmla="*/ 1225093 h 1225093"/>
              <a:gd name="connsiteX3" fmla="*/ 0 w 1353846"/>
              <a:gd name="connsiteY3" fmla="*/ 1225093 h 1225093"/>
              <a:gd name="connsiteX4" fmla="*/ 20681 w 1353846"/>
              <a:gd name="connsiteY4" fmla="*/ 6253 h 1225093"/>
              <a:gd name="connsiteX0" fmla="*/ 20681 w 1339596"/>
              <a:gd name="connsiteY0" fmla="*/ 6603 h 1225443"/>
              <a:gd name="connsiteX1" fmla="*/ 1333808 w 1339596"/>
              <a:gd name="connsiteY1" fmla="*/ 0 h 1225443"/>
              <a:gd name="connsiteX2" fmla="*/ 1339596 w 1339596"/>
              <a:gd name="connsiteY2" fmla="*/ 1225443 h 1225443"/>
              <a:gd name="connsiteX3" fmla="*/ 0 w 1339596"/>
              <a:gd name="connsiteY3" fmla="*/ 1225443 h 1225443"/>
              <a:gd name="connsiteX4" fmla="*/ 20681 w 1339596"/>
              <a:gd name="connsiteY4" fmla="*/ 6603 h 1225443"/>
              <a:gd name="connsiteX0" fmla="*/ 33205 w 1339596"/>
              <a:gd name="connsiteY0" fmla="*/ 6822 h 1225443"/>
              <a:gd name="connsiteX1" fmla="*/ 1333808 w 1339596"/>
              <a:gd name="connsiteY1" fmla="*/ 0 h 1225443"/>
              <a:gd name="connsiteX2" fmla="*/ 1339596 w 1339596"/>
              <a:gd name="connsiteY2" fmla="*/ 1225443 h 1225443"/>
              <a:gd name="connsiteX3" fmla="*/ 0 w 1339596"/>
              <a:gd name="connsiteY3" fmla="*/ 1225443 h 1225443"/>
              <a:gd name="connsiteX4" fmla="*/ 33205 w 1339596"/>
              <a:gd name="connsiteY4" fmla="*/ 6822 h 1225443"/>
              <a:gd name="connsiteX0" fmla="*/ 13167 w 1339596"/>
              <a:gd name="connsiteY0" fmla="*/ 6472 h 1225443"/>
              <a:gd name="connsiteX1" fmla="*/ 1333808 w 1339596"/>
              <a:gd name="connsiteY1" fmla="*/ 0 h 1225443"/>
              <a:gd name="connsiteX2" fmla="*/ 1339596 w 1339596"/>
              <a:gd name="connsiteY2" fmla="*/ 1225443 h 1225443"/>
              <a:gd name="connsiteX3" fmla="*/ 0 w 1339596"/>
              <a:gd name="connsiteY3" fmla="*/ 1225443 h 1225443"/>
              <a:gd name="connsiteX4" fmla="*/ 13167 w 1339596"/>
              <a:gd name="connsiteY4" fmla="*/ 6472 h 1225443"/>
              <a:gd name="connsiteX0" fmla="*/ 13167 w 1333884"/>
              <a:gd name="connsiteY0" fmla="*/ 6472 h 1225443"/>
              <a:gd name="connsiteX1" fmla="*/ 1333808 w 1333884"/>
              <a:gd name="connsiteY1" fmla="*/ 0 h 1225443"/>
              <a:gd name="connsiteX2" fmla="*/ 1302330 w 1333884"/>
              <a:gd name="connsiteY2" fmla="*/ 1207253 h 1225443"/>
              <a:gd name="connsiteX3" fmla="*/ 0 w 1333884"/>
              <a:gd name="connsiteY3" fmla="*/ 1225443 h 1225443"/>
              <a:gd name="connsiteX4" fmla="*/ 13167 w 1333884"/>
              <a:gd name="connsiteY4" fmla="*/ 6472 h 1225443"/>
              <a:gd name="connsiteX0" fmla="*/ 13167 w 1334211"/>
              <a:gd name="connsiteY0" fmla="*/ 6472 h 1232826"/>
              <a:gd name="connsiteX1" fmla="*/ 1333808 w 1334211"/>
              <a:gd name="connsiteY1" fmla="*/ 0 h 1232826"/>
              <a:gd name="connsiteX2" fmla="*/ 1331950 w 1334211"/>
              <a:gd name="connsiteY2" fmla="*/ 1232826 h 1232826"/>
              <a:gd name="connsiteX3" fmla="*/ 0 w 1334211"/>
              <a:gd name="connsiteY3" fmla="*/ 1225443 h 1232826"/>
              <a:gd name="connsiteX4" fmla="*/ 13167 w 1334211"/>
              <a:gd name="connsiteY4" fmla="*/ 6472 h 1232826"/>
              <a:gd name="connsiteX0" fmla="*/ 13167 w 1333952"/>
              <a:gd name="connsiteY0" fmla="*/ 6472 h 1225443"/>
              <a:gd name="connsiteX1" fmla="*/ 1333808 w 1333952"/>
              <a:gd name="connsiteY1" fmla="*/ 0 h 1225443"/>
              <a:gd name="connsiteX2" fmla="*/ 1319601 w 1333952"/>
              <a:gd name="connsiteY2" fmla="*/ 1222588 h 1225443"/>
              <a:gd name="connsiteX3" fmla="*/ 0 w 1333952"/>
              <a:gd name="connsiteY3" fmla="*/ 1225443 h 1225443"/>
              <a:gd name="connsiteX4" fmla="*/ 13167 w 1333952"/>
              <a:gd name="connsiteY4" fmla="*/ 6472 h 1225443"/>
              <a:gd name="connsiteX0" fmla="*/ 30785 w 1333952"/>
              <a:gd name="connsiteY0" fmla="*/ 0 h 1235984"/>
              <a:gd name="connsiteX1" fmla="*/ 1333808 w 1333952"/>
              <a:gd name="connsiteY1" fmla="*/ 10541 h 1235984"/>
              <a:gd name="connsiteX2" fmla="*/ 1319601 w 1333952"/>
              <a:gd name="connsiteY2" fmla="*/ 1233129 h 1235984"/>
              <a:gd name="connsiteX3" fmla="*/ 0 w 1333952"/>
              <a:gd name="connsiteY3" fmla="*/ 1235984 h 1235984"/>
              <a:gd name="connsiteX4" fmla="*/ 30785 w 1333952"/>
              <a:gd name="connsiteY4" fmla="*/ 0 h 1235984"/>
              <a:gd name="connsiteX0" fmla="*/ 30785 w 1319601"/>
              <a:gd name="connsiteY0" fmla="*/ 0 h 1235984"/>
              <a:gd name="connsiteX1" fmla="*/ 1312848 w 1319601"/>
              <a:gd name="connsiteY1" fmla="*/ 20567 h 1235984"/>
              <a:gd name="connsiteX2" fmla="*/ 1319601 w 1319601"/>
              <a:gd name="connsiteY2" fmla="*/ 1233129 h 1235984"/>
              <a:gd name="connsiteX3" fmla="*/ 0 w 1319601"/>
              <a:gd name="connsiteY3" fmla="*/ 1235984 h 1235984"/>
              <a:gd name="connsiteX4" fmla="*/ 30785 w 1319601"/>
              <a:gd name="connsiteY4" fmla="*/ 0 h 1235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601" h="1235984">
                <a:moveTo>
                  <a:pt x="30785" y="0"/>
                </a:moveTo>
                <a:lnTo>
                  <a:pt x="1312848" y="20567"/>
                </a:lnTo>
                <a:cubicBezTo>
                  <a:pt x="1314777" y="429048"/>
                  <a:pt x="1317672" y="824648"/>
                  <a:pt x="1319601" y="1233129"/>
                </a:cubicBezTo>
                <a:lnTo>
                  <a:pt x="0" y="1235984"/>
                </a:lnTo>
                <a:lnTo>
                  <a:pt x="30785" y="0"/>
                </a:lnTo>
                <a:close/>
              </a:path>
            </a:pathLst>
          </a:custGeom>
          <a:solidFill>
            <a:srgbClr val="DB6AEA"/>
          </a:solidFill>
          <a:ln>
            <a:noFill/>
          </a:ln>
          <a:effectLst>
            <a:outerShdw blurRad="317500" dist="38100" dir="8100000" sx="101000" sy="101000" algn="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rIns="45720" anchor="ctr"/>
          <a:lstStyle/>
          <a:p>
            <a:pPr algn="ctr">
              <a:defRPr/>
            </a:pPr>
            <a:r>
              <a:rPr lang="en-US" sz="6600" dirty="0">
                <a:solidFill>
                  <a:schemeClr val="tx1"/>
                </a:solidFill>
                <a:latin typeface="Bradley Hand ITC" pitchFamily="66" charset="0"/>
                <a:cs typeface="Arial" pitchFamily="34" charset="0"/>
              </a:rPr>
              <a:t>2</a:t>
            </a:r>
          </a:p>
        </p:txBody>
      </p:sp>
      <p:sp>
        <p:nvSpPr>
          <p:cNvPr id="45" name="Rectangle 19"/>
          <p:cNvSpPr/>
          <p:nvPr/>
        </p:nvSpPr>
        <p:spPr>
          <a:xfrm rot="21345731">
            <a:off x="3309276" y="3898913"/>
            <a:ext cx="1098550" cy="1006475"/>
          </a:xfrm>
          <a:custGeom>
            <a:avLst/>
            <a:gdLst>
              <a:gd name="connsiteX0" fmla="*/ 0 w 1339596"/>
              <a:gd name="connsiteY0" fmla="*/ 0 h 1219200"/>
              <a:gd name="connsiteX1" fmla="*/ 1339596 w 1339596"/>
              <a:gd name="connsiteY1" fmla="*/ 0 h 1219200"/>
              <a:gd name="connsiteX2" fmla="*/ 1339596 w 1339596"/>
              <a:gd name="connsiteY2" fmla="*/ 1219200 h 1219200"/>
              <a:gd name="connsiteX3" fmla="*/ 0 w 1339596"/>
              <a:gd name="connsiteY3" fmla="*/ 1219200 h 1219200"/>
              <a:gd name="connsiteX4" fmla="*/ 0 w 1339596"/>
              <a:gd name="connsiteY4" fmla="*/ 0 h 1219200"/>
              <a:gd name="connsiteX0" fmla="*/ 0 w 1339596"/>
              <a:gd name="connsiteY0" fmla="*/ 11733 h 1230933"/>
              <a:gd name="connsiteX1" fmla="*/ 1306342 w 1339596"/>
              <a:gd name="connsiteY1" fmla="*/ 0 h 1230933"/>
              <a:gd name="connsiteX2" fmla="*/ 1339596 w 1339596"/>
              <a:gd name="connsiteY2" fmla="*/ 1230933 h 1230933"/>
              <a:gd name="connsiteX3" fmla="*/ 0 w 1339596"/>
              <a:gd name="connsiteY3" fmla="*/ 1230933 h 1230933"/>
              <a:gd name="connsiteX4" fmla="*/ 0 w 1339596"/>
              <a:gd name="connsiteY4" fmla="*/ 11733 h 1230933"/>
              <a:gd name="connsiteX0" fmla="*/ 55747 w 1339596"/>
              <a:gd name="connsiteY0" fmla="*/ 12706 h 1230933"/>
              <a:gd name="connsiteX1" fmla="*/ 1306342 w 1339596"/>
              <a:gd name="connsiteY1" fmla="*/ 0 h 1230933"/>
              <a:gd name="connsiteX2" fmla="*/ 1339596 w 1339596"/>
              <a:gd name="connsiteY2" fmla="*/ 1230933 h 1230933"/>
              <a:gd name="connsiteX3" fmla="*/ 0 w 1339596"/>
              <a:gd name="connsiteY3" fmla="*/ 1230933 h 1230933"/>
              <a:gd name="connsiteX4" fmla="*/ 55747 w 1339596"/>
              <a:gd name="connsiteY4" fmla="*/ 12706 h 1230933"/>
              <a:gd name="connsiteX0" fmla="*/ 28195 w 1339596"/>
              <a:gd name="connsiteY0" fmla="*/ 12225 h 1230933"/>
              <a:gd name="connsiteX1" fmla="*/ 1306342 w 1339596"/>
              <a:gd name="connsiteY1" fmla="*/ 0 h 1230933"/>
              <a:gd name="connsiteX2" fmla="*/ 1339596 w 1339596"/>
              <a:gd name="connsiteY2" fmla="*/ 1230933 h 1230933"/>
              <a:gd name="connsiteX3" fmla="*/ 0 w 1339596"/>
              <a:gd name="connsiteY3" fmla="*/ 1230933 h 1230933"/>
              <a:gd name="connsiteX4" fmla="*/ 28195 w 1339596"/>
              <a:gd name="connsiteY4" fmla="*/ 12225 h 1230933"/>
              <a:gd name="connsiteX0" fmla="*/ 28195 w 1353846"/>
              <a:gd name="connsiteY0" fmla="*/ 6385 h 1225093"/>
              <a:gd name="connsiteX1" fmla="*/ 1353846 w 1353846"/>
              <a:gd name="connsiteY1" fmla="*/ 0 h 1225093"/>
              <a:gd name="connsiteX2" fmla="*/ 1339596 w 1353846"/>
              <a:gd name="connsiteY2" fmla="*/ 1225093 h 1225093"/>
              <a:gd name="connsiteX3" fmla="*/ 0 w 1353846"/>
              <a:gd name="connsiteY3" fmla="*/ 1225093 h 1225093"/>
              <a:gd name="connsiteX4" fmla="*/ 28195 w 1353846"/>
              <a:gd name="connsiteY4" fmla="*/ 6385 h 1225093"/>
              <a:gd name="connsiteX0" fmla="*/ 20681 w 1353846"/>
              <a:gd name="connsiteY0" fmla="*/ 6253 h 1225093"/>
              <a:gd name="connsiteX1" fmla="*/ 1353846 w 1353846"/>
              <a:gd name="connsiteY1" fmla="*/ 0 h 1225093"/>
              <a:gd name="connsiteX2" fmla="*/ 1339596 w 1353846"/>
              <a:gd name="connsiteY2" fmla="*/ 1225093 h 1225093"/>
              <a:gd name="connsiteX3" fmla="*/ 0 w 1353846"/>
              <a:gd name="connsiteY3" fmla="*/ 1225093 h 1225093"/>
              <a:gd name="connsiteX4" fmla="*/ 20681 w 1353846"/>
              <a:gd name="connsiteY4" fmla="*/ 6253 h 1225093"/>
              <a:gd name="connsiteX0" fmla="*/ 20681 w 1339596"/>
              <a:gd name="connsiteY0" fmla="*/ 6603 h 1225443"/>
              <a:gd name="connsiteX1" fmla="*/ 1333808 w 1339596"/>
              <a:gd name="connsiteY1" fmla="*/ 0 h 1225443"/>
              <a:gd name="connsiteX2" fmla="*/ 1339596 w 1339596"/>
              <a:gd name="connsiteY2" fmla="*/ 1225443 h 1225443"/>
              <a:gd name="connsiteX3" fmla="*/ 0 w 1339596"/>
              <a:gd name="connsiteY3" fmla="*/ 1225443 h 1225443"/>
              <a:gd name="connsiteX4" fmla="*/ 20681 w 1339596"/>
              <a:gd name="connsiteY4" fmla="*/ 6603 h 1225443"/>
              <a:gd name="connsiteX0" fmla="*/ 33205 w 1339596"/>
              <a:gd name="connsiteY0" fmla="*/ 6822 h 1225443"/>
              <a:gd name="connsiteX1" fmla="*/ 1333808 w 1339596"/>
              <a:gd name="connsiteY1" fmla="*/ 0 h 1225443"/>
              <a:gd name="connsiteX2" fmla="*/ 1339596 w 1339596"/>
              <a:gd name="connsiteY2" fmla="*/ 1225443 h 1225443"/>
              <a:gd name="connsiteX3" fmla="*/ 0 w 1339596"/>
              <a:gd name="connsiteY3" fmla="*/ 1225443 h 1225443"/>
              <a:gd name="connsiteX4" fmla="*/ 33205 w 1339596"/>
              <a:gd name="connsiteY4" fmla="*/ 6822 h 1225443"/>
              <a:gd name="connsiteX0" fmla="*/ 13167 w 1339596"/>
              <a:gd name="connsiteY0" fmla="*/ 6472 h 1225443"/>
              <a:gd name="connsiteX1" fmla="*/ 1333808 w 1339596"/>
              <a:gd name="connsiteY1" fmla="*/ 0 h 1225443"/>
              <a:gd name="connsiteX2" fmla="*/ 1339596 w 1339596"/>
              <a:gd name="connsiteY2" fmla="*/ 1225443 h 1225443"/>
              <a:gd name="connsiteX3" fmla="*/ 0 w 1339596"/>
              <a:gd name="connsiteY3" fmla="*/ 1225443 h 1225443"/>
              <a:gd name="connsiteX4" fmla="*/ 13167 w 1339596"/>
              <a:gd name="connsiteY4" fmla="*/ 6472 h 1225443"/>
              <a:gd name="connsiteX0" fmla="*/ 13167 w 1333884"/>
              <a:gd name="connsiteY0" fmla="*/ 6472 h 1225443"/>
              <a:gd name="connsiteX1" fmla="*/ 1333808 w 1333884"/>
              <a:gd name="connsiteY1" fmla="*/ 0 h 1225443"/>
              <a:gd name="connsiteX2" fmla="*/ 1302330 w 1333884"/>
              <a:gd name="connsiteY2" fmla="*/ 1207253 h 1225443"/>
              <a:gd name="connsiteX3" fmla="*/ 0 w 1333884"/>
              <a:gd name="connsiteY3" fmla="*/ 1225443 h 1225443"/>
              <a:gd name="connsiteX4" fmla="*/ 13167 w 1333884"/>
              <a:gd name="connsiteY4" fmla="*/ 6472 h 1225443"/>
              <a:gd name="connsiteX0" fmla="*/ 13167 w 1334211"/>
              <a:gd name="connsiteY0" fmla="*/ 6472 h 1232826"/>
              <a:gd name="connsiteX1" fmla="*/ 1333808 w 1334211"/>
              <a:gd name="connsiteY1" fmla="*/ 0 h 1232826"/>
              <a:gd name="connsiteX2" fmla="*/ 1331950 w 1334211"/>
              <a:gd name="connsiteY2" fmla="*/ 1232826 h 1232826"/>
              <a:gd name="connsiteX3" fmla="*/ 0 w 1334211"/>
              <a:gd name="connsiteY3" fmla="*/ 1225443 h 1232826"/>
              <a:gd name="connsiteX4" fmla="*/ 13167 w 1334211"/>
              <a:gd name="connsiteY4" fmla="*/ 6472 h 1232826"/>
              <a:gd name="connsiteX0" fmla="*/ 13167 w 1333952"/>
              <a:gd name="connsiteY0" fmla="*/ 6472 h 1225443"/>
              <a:gd name="connsiteX1" fmla="*/ 1333808 w 1333952"/>
              <a:gd name="connsiteY1" fmla="*/ 0 h 1225443"/>
              <a:gd name="connsiteX2" fmla="*/ 1319601 w 1333952"/>
              <a:gd name="connsiteY2" fmla="*/ 1222588 h 1225443"/>
              <a:gd name="connsiteX3" fmla="*/ 0 w 1333952"/>
              <a:gd name="connsiteY3" fmla="*/ 1225443 h 1225443"/>
              <a:gd name="connsiteX4" fmla="*/ 13167 w 1333952"/>
              <a:gd name="connsiteY4" fmla="*/ 6472 h 1225443"/>
              <a:gd name="connsiteX0" fmla="*/ 30785 w 1333952"/>
              <a:gd name="connsiteY0" fmla="*/ 0 h 1235984"/>
              <a:gd name="connsiteX1" fmla="*/ 1333808 w 1333952"/>
              <a:gd name="connsiteY1" fmla="*/ 10541 h 1235984"/>
              <a:gd name="connsiteX2" fmla="*/ 1319601 w 1333952"/>
              <a:gd name="connsiteY2" fmla="*/ 1233129 h 1235984"/>
              <a:gd name="connsiteX3" fmla="*/ 0 w 1333952"/>
              <a:gd name="connsiteY3" fmla="*/ 1235984 h 1235984"/>
              <a:gd name="connsiteX4" fmla="*/ 30785 w 1333952"/>
              <a:gd name="connsiteY4" fmla="*/ 0 h 1235984"/>
              <a:gd name="connsiteX0" fmla="*/ 30785 w 1319601"/>
              <a:gd name="connsiteY0" fmla="*/ 0 h 1235984"/>
              <a:gd name="connsiteX1" fmla="*/ 1312848 w 1319601"/>
              <a:gd name="connsiteY1" fmla="*/ 20567 h 1235984"/>
              <a:gd name="connsiteX2" fmla="*/ 1319601 w 1319601"/>
              <a:gd name="connsiteY2" fmla="*/ 1233129 h 1235984"/>
              <a:gd name="connsiteX3" fmla="*/ 0 w 1319601"/>
              <a:gd name="connsiteY3" fmla="*/ 1235984 h 1235984"/>
              <a:gd name="connsiteX4" fmla="*/ 30785 w 1319601"/>
              <a:gd name="connsiteY4" fmla="*/ 0 h 1235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601" h="1235984">
                <a:moveTo>
                  <a:pt x="30785" y="0"/>
                </a:moveTo>
                <a:lnTo>
                  <a:pt x="1312848" y="20567"/>
                </a:lnTo>
                <a:cubicBezTo>
                  <a:pt x="1314777" y="429048"/>
                  <a:pt x="1317672" y="824648"/>
                  <a:pt x="1319601" y="1233129"/>
                </a:cubicBezTo>
                <a:lnTo>
                  <a:pt x="0" y="1235984"/>
                </a:lnTo>
                <a:lnTo>
                  <a:pt x="30785" y="0"/>
                </a:lnTo>
                <a:close/>
              </a:path>
            </a:pathLst>
          </a:custGeom>
          <a:solidFill>
            <a:srgbClr val="92D050"/>
          </a:solidFill>
          <a:ln>
            <a:noFill/>
          </a:ln>
          <a:effectLst>
            <a:outerShdw blurRad="317500" dist="38100" dir="8100000" sx="101000" sy="101000" algn="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rIns="45720" anchor="ctr"/>
          <a:lstStyle/>
          <a:p>
            <a:pPr algn="ctr">
              <a:defRPr/>
            </a:pPr>
            <a:r>
              <a:rPr lang="en-US" sz="6600" dirty="0" err="1">
                <a:solidFill>
                  <a:schemeClr val="tx1"/>
                </a:solidFill>
                <a:latin typeface="Bradley Hand ITC" pitchFamily="66" charset="0"/>
                <a:cs typeface="Arial" pitchFamily="34" charset="0"/>
              </a:rPr>
              <a:t>3</a:t>
            </a:r>
            <a:endParaRPr lang="en-US" sz="6600" dirty="0">
              <a:solidFill>
                <a:schemeClr val="tx1"/>
              </a:solidFill>
              <a:latin typeface="Bradley Hand ITC" pitchFamily="66" charset="0"/>
              <a:cs typeface="Arial" pitchFamily="34" charset="0"/>
            </a:endParaRPr>
          </a:p>
        </p:txBody>
      </p:sp>
      <p:sp>
        <p:nvSpPr>
          <p:cNvPr id="46088" name="Title 7"/>
          <p:cNvSpPr txBox="1">
            <a:spLocks/>
          </p:cNvSpPr>
          <p:nvPr/>
        </p:nvSpPr>
        <p:spPr bwMode="auto">
          <a:xfrm>
            <a:off x="5034974" y="4163335"/>
            <a:ext cx="704362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buNone/>
            </a:pPr>
            <a:r>
              <a:rPr lang="en-US" sz="2600" dirty="0" err="1">
                <a:solidFill>
                  <a:srgbClr val="333333"/>
                </a:solidFill>
                <a:latin typeface="Baloo Da" panose="03080902040302020200" pitchFamily="66" charset="77"/>
                <a:cs typeface="Baloo Da" panose="03080902040302020200" pitchFamily="66" charset="77"/>
              </a:rPr>
              <a:t>Trẻ</a:t>
            </a:r>
            <a:r>
              <a:rPr lang="vi-VN" sz="2600" b="0" i="0" dirty="0">
                <a:solidFill>
                  <a:srgbClr val="333333"/>
                </a:solidFill>
                <a:effectLst/>
                <a:latin typeface="Baloo Da" panose="03080902040302020200" pitchFamily="66" charset="77"/>
                <a:cs typeface="Baloo Da" panose="03080902040302020200" pitchFamily="66" charset="77"/>
              </a:rPr>
              <a:t> đột ngột có những biểu hiện bất thường. </a:t>
            </a:r>
            <a:endParaRPr lang="en-US" sz="2600" b="1" dirty="0">
              <a:solidFill>
                <a:srgbClr val="FF6600"/>
              </a:solidFill>
              <a:latin typeface="Baloo Da" panose="03080902040302020200" pitchFamily="66" charset="77"/>
              <a:ea typeface="Times New Roman" panose="02020603050405020304" pitchFamily="18" charset="0"/>
              <a:cs typeface="Baloo Da" panose="03080902040302020200" pitchFamily="66" charset="77"/>
            </a:endParaRPr>
          </a:p>
        </p:txBody>
      </p:sp>
      <p:sp>
        <p:nvSpPr>
          <p:cNvPr id="47" name="Rectangle 19"/>
          <p:cNvSpPr/>
          <p:nvPr/>
        </p:nvSpPr>
        <p:spPr>
          <a:xfrm rot="21540000">
            <a:off x="3336276" y="4842589"/>
            <a:ext cx="1098550" cy="1004887"/>
          </a:xfrm>
          <a:custGeom>
            <a:avLst/>
            <a:gdLst>
              <a:gd name="connsiteX0" fmla="*/ 0 w 1339596"/>
              <a:gd name="connsiteY0" fmla="*/ 0 h 1219200"/>
              <a:gd name="connsiteX1" fmla="*/ 1339596 w 1339596"/>
              <a:gd name="connsiteY1" fmla="*/ 0 h 1219200"/>
              <a:gd name="connsiteX2" fmla="*/ 1339596 w 1339596"/>
              <a:gd name="connsiteY2" fmla="*/ 1219200 h 1219200"/>
              <a:gd name="connsiteX3" fmla="*/ 0 w 1339596"/>
              <a:gd name="connsiteY3" fmla="*/ 1219200 h 1219200"/>
              <a:gd name="connsiteX4" fmla="*/ 0 w 1339596"/>
              <a:gd name="connsiteY4" fmla="*/ 0 h 1219200"/>
              <a:gd name="connsiteX0" fmla="*/ 0 w 1339596"/>
              <a:gd name="connsiteY0" fmla="*/ 11733 h 1230933"/>
              <a:gd name="connsiteX1" fmla="*/ 1306342 w 1339596"/>
              <a:gd name="connsiteY1" fmla="*/ 0 h 1230933"/>
              <a:gd name="connsiteX2" fmla="*/ 1339596 w 1339596"/>
              <a:gd name="connsiteY2" fmla="*/ 1230933 h 1230933"/>
              <a:gd name="connsiteX3" fmla="*/ 0 w 1339596"/>
              <a:gd name="connsiteY3" fmla="*/ 1230933 h 1230933"/>
              <a:gd name="connsiteX4" fmla="*/ 0 w 1339596"/>
              <a:gd name="connsiteY4" fmla="*/ 11733 h 1230933"/>
              <a:gd name="connsiteX0" fmla="*/ 55747 w 1339596"/>
              <a:gd name="connsiteY0" fmla="*/ 12706 h 1230933"/>
              <a:gd name="connsiteX1" fmla="*/ 1306342 w 1339596"/>
              <a:gd name="connsiteY1" fmla="*/ 0 h 1230933"/>
              <a:gd name="connsiteX2" fmla="*/ 1339596 w 1339596"/>
              <a:gd name="connsiteY2" fmla="*/ 1230933 h 1230933"/>
              <a:gd name="connsiteX3" fmla="*/ 0 w 1339596"/>
              <a:gd name="connsiteY3" fmla="*/ 1230933 h 1230933"/>
              <a:gd name="connsiteX4" fmla="*/ 55747 w 1339596"/>
              <a:gd name="connsiteY4" fmla="*/ 12706 h 1230933"/>
              <a:gd name="connsiteX0" fmla="*/ 28195 w 1339596"/>
              <a:gd name="connsiteY0" fmla="*/ 12225 h 1230933"/>
              <a:gd name="connsiteX1" fmla="*/ 1306342 w 1339596"/>
              <a:gd name="connsiteY1" fmla="*/ 0 h 1230933"/>
              <a:gd name="connsiteX2" fmla="*/ 1339596 w 1339596"/>
              <a:gd name="connsiteY2" fmla="*/ 1230933 h 1230933"/>
              <a:gd name="connsiteX3" fmla="*/ 0 w 1339596"/>
              <a:gd name="connsiteY3" fmla="*/ 1230933 h 1230933"/>
              <a:gd name="connsiteX4" fmla="*/ 28195 w 1339596"/>
              <a:gd name="connsiteY4" fmla="*/ 12225 h 1230933"/>
              <a:gd name="connsiteX0" fmla="*/ 28195 w 1353846"/>
              <a:gd name="connsiteY0" fmla="*/ 6385 h 1225093"/>
              <a:gd name="connsiteX1" fmla="*/ 1353846 w 1353846"/>
              <a:gd name="connsiteY1" fmla="*/ 0 h 1225093"/>
              <a:gd name="connsiteX2" fmla="*/ 1339596 w 1353846"/>
              <a:gd name="connsiteY2" fmla="*/ 1225093 h 1225093"/>
              <a:gd name="connsiteX3" fmla="*/ 0 w 1353846"/>
              <a:gd name="connsiteY3" fmla="*/ 1225093 h 1225093"/>
              <a:gd name="connsiteX4" fmla="*/ 28195 w 1353846"/>
              <a:gd name="connsiteY4" fmla="*/ 6385 h 1225093"/>
              <a:gd name="connsiteX0" fmla="*/ 20681 w 1353846"/>
              <a:gd name="connsiteY0" fmla="*/ 6253 h 1225093"/>
              <a:gd name="connsiteX1" fmla="*/ 1353846 w 1353846"/>
              <a:gd name="connsiteY1" fmla="*/ 0 h 1225093"/>
              <a:gd name="connsiteX2" fmla="*/ 1339596 w 1353846"/>
              <a:gd name="connsiteY2" fmla="*/ 1225093 h 1225093"/>
              <a:gd name="connsiteX3" fmla="*/ 0 w 1353846"/>
              <a:gd name="connsiteY3" fmla="*/ 1225093 h 1225093"/>
              <a:gd name="connsiteX4" fmla="*/ 20681 w 1353846"/>
              <a:gd name="connsiteY4" fmla="*/ 6253 h 1225093"/>
              <a:gd name="connsiteX0" fmla="*/ 20681 w 1339596"/>
              <a:gd name="connsiteY0" fmla="*/ 6603 h 1225443"/>
              <a:gd name="connsiteX1" fmla="*/ 1333808 w 1339596"/>
              <a:gd name="connsiteY1" fmla="*/ 0 h 1225443"/>
              <a:gd name="connsiteX2" fmla="*/ 1339596 w 1339596"/>
              <a:gd name="connsiteY2" fmla="*/ 1225443 h 1225443"/>
              <a:gd name="connsiteX3" fmla="*/ 0 w 1339596"/>
              <a:gd name="connsiteY3" fmla="*/ 1225443 h 1225443"/>
              <a:gd name="connsiteX4" fmla="*/ 20681 w 1339596"/>
              <a:gd name="connsiteY4" fmla="*/ 6603 h 1225443"/>
              <a:gd name="connsiteX0" fmla="*/ 33205 w 1339596"/>
              <a:gd name="connsiteY0" fmla="*/ 6822 h 1225443"/>
              <a:gd name="connsiteX1" fmla="*/ 1333808 w 1339596"/>
              <a:gd name="connsiteY1" fmla="*/ 0 h 1225443"/>
              <a:gd name="connsiteX2" fmla="*/ 1339596 w 1339596"/>
              <a:gd name="connsiteY2" fmla="*/ 1225443 h 1225443"/>
              <a:gd name="connsiteX3" fmla="*/ 0 w 1339596"/>
              <a:gd name="connsiteY3" fmla="*/ 1225443 h 1225443"/>
              <a:gd name="connsiteX4" fmla="*/ 33205 w 1339596"/>
              <a:gd name="connsiteY4" fmla="*/ 6822 h 1225443"/>
              <a:gd name="connsiteX0" fmla="*/ 13167 w 1339596"/>
              <a:gd name="connsiteY0" fmla="*/ 6472 h 1225443"/>
              <a:gd name="connsiteX1" fmla="*/ 1333808 w 1339596"/>
              <a:gd name="connsiteY1" fmla="*/ 0 h 1225443"/>
              <a:gd name="connsiteX2" fmla="*/ 1339596 w 1339596"/>
              <a:gd name="connsiteY2" fmla="*/ 1225443 h 1225443"/>
              <a:gd name="connsiteX3" fmla="*/ 0 w 1339596"/>
              <a:gd name="connsiteY3" fmla="*/ 1225443 h 1225443"/>
              <a:gd name="connsiteX4" fmla="*/ 13167 w 1339596"/>
              <a:gd name="connsiteY4" fmla="*/ 6472 h 1225443"/>
              <a:gd name="connsiteX0" fmla="*/ 13167 w 1333884"/>
              <a:gd name="connsiteY0" fmla="*/ 6472 h 1225443"/>
              <a:gd name="connsiteX1" fmla="*/ 1333808 w 1333884"/>
              <a:gd name="connsiteY1" fmla="*/ 0 h 1225443"/>
              <a:gd name="connsiteX2" fmla="*/ 1302330 w 1333884"/>
              <a:gd name="connsiteY2" fmla="*/ 1207253 h 1225443"/>
              <a:gd name="connsiteX3" fmla="*/ 0 w 1333884"/>
              <a:gd name="connsiteY3" fmla="*/ 1225443 h 1225443"/>
              <a:gd name="connsiteX4" fmla="*/ 13167 w 1333884"/>
              <a:gd name="connsiteY4" fmla="*/ 6472 h 1225443"/>
              <a:gd name="connsiteX0" fmla="*/ 13167 w 1334211"/>
              <a:gd name="connsiteY0" fmla="*/ 6472 h 1232826"/>
              <a:gd name="connsiteX1" fmla="*/ 1333808 w 1334211"/>
              <a:gd name="connsiteY1" fmla="*/ 0 h 1232826"/>
              <a:gd name="connsiteX2" fmla="*/ 1331950 w 1334211"/>
              <a:gd name="connsiteY2" fmla="*/ 1232826 h 1232826"/>
              <a:gd name="connsiteX3" fmla="*/ 0 w 1334211"/>
              <a:gd name="connsiteY3" fmla="*/ 1225443 h 1232826"/>
              <a:gd name="connsiteX4" fmla="*/ 13167 w 1334211"/>
              <a:gd name="connsiteY4" fmla="*/ 6472 h 1232826"/>
              <a:gd name="connsiteX0" fmla="*/ 13167 w 1333952"/>
              <a:gd name="connsiteY0" fmla="*/ 6472 h 1225443"/>
              <a:gd name="connsiteX1" fmla="*/ 1333808 w 1333952"/>
              <a:gd name="connsiteY1" fmla="*/ 0 h 1225443"/>
              <a:gd name="connsiteX2" fmla="*/ 1319601 w 1333952"/>
              <a:gd name="connsiteY2" fmla="*/ 1222588 h 1225443"/>
              <a:gd name="connsiteX3" fmla="*/ 0 w 1333952"/>
              <a:gd name="connsiteY3" fmla="*/ 1225443 h 1225443"/>
              <a:gd name="connsiteX4" fmla="*/ 13167 w 1333952"/>
              <a:gd name="connsiteY4" fmla="*/ 6472 h 1225443"/>
              <a:gd name="connsiteX0" fmla="*/ 30785 w 1333952"/>
              <a:gd name="connsiteY0" fmla="*/ 0 h 1235984"/>
              <a:gd name="connsiteX1" fmla="*/ 1333808 w 1333952"/>
              <a:gd name="connsiteY1" fmla="*/ 10541 h 1235984"/>
              <a:gd name="connsiteX2" fmla="*/ 1319601 w 1333952"/>
              <a:gd name="connsiteY2" fmla="*/ 1233129 h 1235984"/>
              <a:gd name="connsiteX3" fmla="*/ 0 w 1333952"/>
              <a:gd name="connsiteY3" fmla="*/ 1235984 h 1235984"/>
              <a:gd name="connsiteX4" fmla="*/ 30785 w 1333952"/>
              <a:gd name="connsiteY4" fmla="*/ 0 h 1235984"/>
              <a:gd name="connsiteX0" fmla="*/ 30785 w 1319601"/>
              <a:gd name="connsiteY0" fmla="*/ 0 h 1235984"/>
              <a:gd name="connsiteX1" fmla="*/ 1312848 w 1319601"/>
              <a:gd name="connsiteY1" fmla="*/ 20567 h 1235984"/>
              <a:gd name="connsiteX2" fmla="*/ 1319601 w 1319601"/>
              <a:gd name="connsiteY2" fmla="*/ 1233129 h 1235984"/>
              <a:gd name="connsiteX3" fmla="*/ 0 w 1319601"/>
              <a:gd name="connsiteY3" fmla="*/ 1235984 h 1235984"/>
              <a:gd name="connsiteX4" fmla="*/ 30785 w 1319601"/>
              <a:gd name="connsiteY4" fmla="*/ 0 h 1235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601" h="1235984">
                <a:moveTo>
                  <a:pt x="30785" y="0"/>
                </a:moveTo>
                <a:lnTo>
                  <a:pt x="1312848" y="20567"/>
                </a:lnTo>
                <a:cubicBezTo>
                  <a:pt x="1314777" y="429048"/>
                  <a:pt x="1317672" y="824648"/>
                  <a:pt x="1319601" y="1233129"/>
                </a:cubicBezTo>
                <a:lnTo>
                  <a:pt x="0" y="1235984"/>
                </a:lnTo>
                <a:lnTo>
                  <a:pt x="30785" y="0"/>
                </a:lnTo>
                <a:close/>
              </a:path>
            </a:pathLst>
          </a:custGeom>
          <a:solidFill>
            <a:srgbClr val="FFC000"/>
          </a:solidFill>
          <a:ln>
            <a:noFill/>
          </a:ln>
          <a:effectLst>
            <a:outerShdw blurRad="317500" dist="38100" dir="8100000" sx="101000" sy="101000" algn="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rIns="45720" anchor="ctr"/>
          <a:lstStyle/>
          <a:p>
            <a:pPr algn="ctr">
              <a:defRPr/>
            </a:pPr>
            <a:r>
              <a:rPr lang="en-US" sz="6600" dirty="0">
                <a:solidFill>
                  <a:schemeClr val="tx1"/>
                </a:solidFill>
                <a:latin typeface="Bradley Hand ITC" pitchFamily="66" charset="0"/>
                <a:cs typeface="Arial" pitchFamily="34" charset="0"/>
              </a:rPr>
              <a:t>4</a:t>
            </a:r>
          </a:p>
        </p:txBody>
      </p:sp>
      <p:sp>
        <p:nvSpPr>
          <p:cNvPr id="46090" name="Title 7"/>
          <p:cNvSpPr txBox="1">
            <a:spLocks/>
          </p:cNvSpPr>
          <p:nvPr/>
        </p:nvSpPr>
        <p:spPr bwMode="auto">
          <a:xfrm>
            <a:off x="4987288" y="4991090"/>
            <a:ext cx="677227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buNone/>
            </a:pPr>
            <a:r>
              <a:rPr lang="vi-VN" sz="2600" b="0" i="0" dirty="0">
                <a:solidFill>
                  <a:srgbClr val="333333"/>
                </a:solidFill>
                <a:effectLst/>
                <a:latin typeface="Baloo Da" panose="03080902040302020200" pitchFamily="66" charset="77"/>
                <a:cs typeface="Baloo Da" panose="03080902040302020200" pitchFamily="66" charset="77"/>
              </a:rPr>
              <a:t>Khóc, la hét, hoảng hốt bật dậy trong đêm. </a:t>
            </a:r>
            <a:endParaRPr lang="en-US" sz="2600" b="1" dirty="0">
              <a:solidFill>
                <a:srgbClr val="FF6600"/>
              </a:solidFill>
              <a:latin typeface="Baloo Da" panose="03080902040302020200" pitchFamily="66" charset="77"/>
              <a:ea typeface="Times New Roman" panose="02020603050405020304" pitchFamily="18" charset="0"/>
              <a:cs typeface="Baloo Da" panose="03080902040302020200" pitchFamily="66" charset="77"/>
            </a:endParaRPr>
          </a:p>
        </p:txBody>
      </p:sp>
      <p:sp>
        <p:nvSpPr>
          <p:cNvPr id="49" name="Rectangle 19"/>
          <p:cNvSpPr/>
          <p:nvPr/>
        </p:nvSpPr>
        <p:spPr>
          <a:xfrm rot="352731">
            <a:off x="3393440" y="5698818"/>
            <a:ext cx="1098550" cy="1004887"/>
          </a:xfrm>
          <a:custGeom>
            <a:avLst/>
            <a:gdLst>
              <a:gd name="connsiteX0" fmla="*/ 0 w 1339596"/>
              <a:gd name="connsiteY0" fmla="*/ 0 h 1219200"/>
              <a:gd name="connsiteX1" fmla="*/ 1339596 w 1339596"/>
              <a:gd name="connsiteY1" fmla="*/ 0 h 1219200"/>
              <a:gd name="connsiteX2" fmla="*/ 1339596 w 1339596"/>
              <a:gd name="connsiteY2" fmla="*/ 1219200 h 1219200"/>
              <a:gd name="connsiteX3" fmla="*/ 0 w 1339596"/>
              <a:gd name="connsiteY3" fmla="*/ 1219200 h 1219200"/>
              <a:gd name="connsiteX4" fmla="*/ 0 w 1339596"/>
              <a:gd name="connsiteY4" fmla="*/ 0 h 1219200"/>
              <a:gd name="connsiteX0" fmla="*/ 0 w 1339596"/>
              <a:gd name="connsiteY0" fmla="*/ 11733 h 1230933"/>
              <a:gd name="connsiteX1" fmla="*/ 1306342 w 1339596"/>
              <a:gd name="connsiteY1" fmla="*/ 0 h 1230933"/>
              <a:gd name="connsiteX2" fmla="*/ 1339596 w 1339596"/>
              <a:gd name="connsiteY2" fmla="*/ 1230933 h 1230933"/>
              <a:gd name="connsiteX3" fmla="*/ 0 w 1339596"/>
              <a:gd name="connsiteY3" fmla="*/ 1230933 h 1230933"/>
              <a:gd name="connsiteX4" fmla="*/ 0 w 1339596"/>
              <a:gd name="connsiteY4" fmla="*/ 11733 h 1230933"/>
              <a:gd name="connsiteX0" fmla="*/ 55747 w 1339596"/>
              <a:gd name="connsiteY0" fmla="*/ 12706 h 1230933"/>
              <a:gd name="connsiteX1" fmla="*/ 1306342 w 1339596"/>
              <a:gd name="connsiteY1" fmla="*/ 0 h 1230933"/>
              <a:gd name="connsiteX2" fmla="*/ 1339596 w 1339596"/>
              <a:gd name="connsiteY2" fmla="*/ 1230933 h 1230933"/>
              <a:gd name="connsiteX3" fmla="*/ 0 w 1339596"/>
              <a:gd name="connsiteY3" fmla="*/ 1230933 h 1230933"/>
              <a:gd name="connsiteX4" fmla="*/ 55747 w 1339596"/>
              <a:gd name="connsiteY4" fmla="*/ 12706 h 1230933"/>
              <a:gd name="connsiteX0" fmla="*/ 28195 w 1339596"/>
              <a:gd name="connsiteY0" fmla="*/ 12225 h 1230933"/>
              <a:gd name="connsiteX1" fmla="*/ 1306342 w 1339596"/>
              <a:gd name="connsiteY1" fmla="*/ 0 h 1230933"/>
              <a:gd name="connsiteX2" fmla="*/ 1339596 w 1339596"/>
              <a:gd name="connsiteY2" fmla="*/ 1230933 h 1230933"/>
              <a:gd name="connsiteX3" fmla="*/ 0 w 1339596"/>
              <a:gd name="connsiteY3" fmla="*/ 1230933 h 1230933"/>
              <a:gd name="connsiteX4" fmla="*/ 28195 w 1339596"/>
              <a:gd name="connsiteY4" fmla="*/ 12225 h 1230933"/>
              <a:gd name="connsiteX0" fmla="*/ 28195 w 1353846"/>
              <a:gd name="connsiteY0" fmla="*/ 6385 h 1225093"/>
              <a:gd name="connsiteX1" fmla="*/ 1353846 w 1353846"/>
              <a:gd name="connsiteY1" fmla="*/ 0 h 1225093"/>
              <a:gd name="connsiteX2" fmla="*/ 1339596 w 1353846"/>
              <a:gd name="connsiteY2" fmla="*/ 1225093 h 1225093"/>
              <a:gd name="connsiteX3" fmla="*/ 0 w 1353846"/>
              <a:gd name="connsiteY3" fmla="*/ 1225093 h 1225093"/>
              <a:gd name="connsiteX4" fmla="*/ 28195 w 1353846"/>
              <a:gd name="connsiteY4" fmla="*/ 6385 h 1225093"/>
              <a:gd name="connsiteX0" fmla="*/ 20681 w 1353846"/>
              <a:gd name="connsiteY0" fmla="*/ 6253 h 1225093"/>
              <a:gd name="connsiteX1" fmla="*/ 1353846 w 1353846"/>
              <a:gd name="connsiteY1" fmla="*/ 0 h 1225093"/>
              <a:gd name="connsiteX2" fmla="*/ 1339596 w 1353846"/>
              <a:gd name="connsiteY2" fmla="*/ 1225093 h 1225093"/>
              <a:gd name="connsiteX3" fmla="*/ 0 w 1353846"/>
              <a:gd name="connsiteY3" fmla="*/ 1225093 h 1225093"/>
              <a:gd name="connsiteX4" fmla="*/ 20681 w 1353846"/>
              <a:gd name="connsiteY4" fmla="*/ 6253 h 1225093"/>
              <a:gd name="connsiteX0" fmla="*/ 20681 w 1339596"/>
              <a:gd name="connsiteY0" fmla="*/ 6603 h 1225443"/>
              <a:gd name="connsiteX1" fmla="*/ 1333808 w 1339596"/>
              <a:gd name="connsiteY1" fmla="*/ 0 h 1225443"/>
              <a:gd name="connsiteX2" fmla="*/ 1339596 w 1339596"/>
              <a:gd name="connsiteY2" fmla="*/ 1225443 h 1225443"/>
              <a:gd name="connsiteX3" fmla="*/ 0 w 1339596"/>
              <a:gd name="connsiteY3" fmla="*/ 1225443 h 1225443"/>
              <a:gd name="connsiteX4" fmla="*/ 20681 w 1339596"/>
              <a:gd name="connsiteY4" fmla="*/ 6603 h 1225443"/>
              <a:gd name="connsiteX0" fmla="*/ 33205 w 1339596"/>
              <a:gd name="connsiteY0" fmla="*/ 6822 h 1225443"/>
              <a:gd name="connsiteX1" fmla="*/ 1333808 w 1339596"/>
              <a:gd name="connsiteY1" fmla="*/ 0 h 1225443"/>
              <a:gd name="connsiteX2" fmla="*/ 1339596 w 1339596"/>
              <a:gd name="connsiteY2" fmla="*/ 1225443 h 1225443"/>
              <a:gd name="connsiteX3" fmla="*/ 0 w 1339596"/>
              <a:gd name="connsiteY3" fmla="*/ 1225443 h 1225443"/>
              <a:gd name="connsiteX4" fmla="*/ 33205 w 1339596"/>
              <a:gd name="connsiteY4" fmla="*/ 6822 h 1225443"/>
              <a:gd name="connsiteX0" fmla="*/ 13167 w 1339596"/>
              <a:gd name="connsiteY0" fmla="*/ 6472 h 1225443"/>
              <a:gd name="connsiteX1" fmla="*/ 1333808 w 1339596"/>
              <a:gd name="connsiteY1" fmla="*/ 0 h 1225443"/>
              <a:gd name="connsiteX2" fmla="*/ 1339596 w 1339596"/>
              <a:gd name="connsiteY2" fmla="*/ 1225443 h 1225443"/>
              <a:gd name="connsiteX3" fmla="*/ 0 w 1339596"/>
              <a:gd name="connsiteY3" fmla="*/ 1225443 h 1225443"/>
              <a:gd name="connsiteX4" fmla="*/ 13167 w 1339596"/>
              <a:gd name="connsiteY4" fmla="*/ 6472 h 1225443"/>
              <a:gd name="connsiteX0" fmla="*/ 13167 w 1333884"/>
              <a:gd name="connsiteY0" fmla="*/ 6472 h 1225443"/>
              <a:gd name="connsiteX1" fmla="*/ 1333808 w 1333884"/>
              <a:gd name="connsiteY1" fmla="*/ 0 h 1225443"/>
              <a:gd name="connsiteX2" fmla="*/ 1302330 w 1333884"/>
              <a:gd name="connsiteY2" fmla="*/ 1207253 h 1225443"/>
              <a:gd name="connsiteX3" fmla="*/ 0 w 1333884"/>
              <a:gd name="connsiteY3" fmla="*/ 1225443 h 1225443"/>
              <a:gd name="connsiteX4" fmla="*/ 13167 w 1333884"/>
              <a:gd name="connsiteY4" fmla="*/ 6472 h 1225443"/>
              <a:gd name="connsiteX0" fmla="*/ 13167 w 1334211"/>
              <a:gd name="connsiteY0" fmla="*/ 6472 h 1232826"/>
              <a:gd name="connsiteX1" fmla="*/ 1333808 w 1334211"/>
              <a:gd name="connsiteY1" fmla="*/ 0 h 1232826"/>
              <a:gd name="connsiteX2" fmla="*/ 1331950 w 1334211"/>
              <a:gd name="connsiteY2" fmla="*/ 1232826 h 1232826"/>
              <a:gd name="connsiteX3" fmla="*/ 0 w 1334211"/>
              <a:gd name="connsiteY3" fmla="*/ 1225443 h 1232826"/>
              <a:gd name="connsiteX4" fmla="*/ 13167 w 1334211"/>
              <a:gd name="connsiteY4" fmla="*/ 6472 h 1232826"/>
              <a:gd name="connsiteX0" fmla="*/ 13167 w 1333952"/>
              <a:gd name="connsiteY0" fmla="*/ 6472 h 1225443"/>
              <a:gd name="connsiteX1" fmla="*/ 1333808 w 1333952"/>
              <a:gd name="connsiteY1" fmla="*/ 0 h 1225443"/>
              <a:gd name="connsiteX2" fmla="*/ 1319601 w 1333952"/>
              <a:gd name="connsiteY2" fmla="*/ 1222588 h 1225443"/>
              <a:gd name="connsiteX3" fmla="*/ 0 w 1333952"/>
              <a:gd name="connsiteY3" fmla="*/ 1225443 h 1225443"/>
              <a:gd name="connsiteX4" fmla="*/ 13167 w 1333952"/>
              <a:gd name="connsiteY4" fmla="*/ 6472 h 1225443"/>
              <a:gd name="connsiteX0" fmla="*/ 30785 w 1333952"/>
              <a:gd name="connsiteY0" fmla="*/ 0 h 1235984"/>
              <a:gd name="connsiteX1" fmla="*/ 1333808 w 1333952"/>
              <a:gd name="connsiteY1" fmla="*/ 10541 h 1235984"/>
              <a:gd name="connsiteX2" fmla="*/ 1319601 w 1333952"/>
              <a:gd name="connsiteY2" fmla="*/ 1233129 h 1235984"/>
              <a:gd name="connsiteX3" fmla="*/ 0 w 1333952"/>
              <a:gd name="connsiteY3" fmla="*/ 1235984 h 1235984"/>
              <a:gd name="connsiteX4" fmla="*/ 30785 w 1333952"/>
              <a:gd name="connsiteY4" fmla="*/ 0 h 1235984"/>
              <a:gd name="connsiteX0" fmla="*/ 30785 w 1319601"/>
              <a:gd name="connsiteY0" fmla="*/ 0 h 1235984"/>
              <a:gd name="connsiteX1" fmla="*/ 1312848 w 1319601"/>
              <a:gd name="connsiteY1" fmla="*/ 20567 h 1235984"/>
              <a:gd name="connsiteX2" fmla="*/ 1319601 w 1319601"/>
              <a:gd name="connsiteY2" fmla="*/ 1233129 h 1235984"/>
              <a:gd name="connsiteX3" fmla="*/ 0 w 1319601"/>
              <a:gd name="connsiteY3" fmla="*/ 1235984 h 1235984"/>
              <a:gd name="connsiteX4" fmla="*/ 30785 w 1319601"/>
              <a:gd name="connsiteY4" fmla="*/ 0 h 1235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601" h="1235984">
                <a:moveTo>
                  <a:pt x="30785" y="0"/>
                </a:moveTo>
                <a:lnTo>
                  <a:pt x="1312848" y="20567"/>
                </a:lnTo>
                <a:cubicBezTo>
                  <a:pt x="1314777" y="429048"/>
                  <a:pt x="1317672" y="824648"/>
                  <a:pt x="1319601" y="1233129"/>
                </a:cubicBezTo>
                <a:lnTo>
                  <a:pt x="0" y="1235984"/>
                </a:lnTo>
                <a:lnTo>
                  <a:pt x="30785" y="0"/>
                </a:lnTo>
                <a:close/>
              </a:path>
            </a:pathLst>
          </a:custGeom>
          <a:solidFill>
            <a:srgbClr val="00B0F0"/>
          </a:solidFill>
          <a:ln>
            <a:noFill/>
          </a:ln>
          <a:effectLst>
            <a:outerShdw blurRad="317500" dist="38100" dir="8100000" sx="101000" sy="101000" algn="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rIns="45720" anchor="ctr"/>
          <a:lstStyle/>
          <a:p>
            <a:pPr algn="ctr">
              <a:defRPr/>
            </a:pPr>
            <a:r>
              <a:rPr lang="en-US" sz="6600" dirty="0">
                <a:solidFill>
                  <a:schemeClr val="tx1"/>
                </a:solidFill>
                <a:latin typeface="Bradley Hand ITC" pitchFamily="66" charset="0"/>
                <a:cs typeface="Arial" pitchFamily="34" charset="0"/>
              </a:rPr>
              <a:t>5</a:t>
            </a:r>
          </a:p>
        </p:txBody>
      </p:sp>
      <p:sp>
        <p:nvSpPr>
          <p:cNvPr id="46092" name="Title 7"/>
          <p:cNvSpPr txBox="1">
            <a:spLocks/>
          </p:cNvSpPr>
          <p:nvPr/>
        </p:nvSpPr>
        <p:spPr bwMode="auto">
          <a:xfrm>
            <a:off x="4960302" y="5985477"/>
            <a:ext cx="698965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buNone/>
            </a:pPr>
            <a:r>
              <a:rPr lang="en-US" sz="2600" dirty="0" err="1">
                <a:latin typeface="Baloo Da" panose="03080902040302020200" pitchFamily="66" charset="77"/>
                <a:ea typeface="Times New Roman" panose="02020603050405020304" pitchFamily="18" charset="0"/>
                <a:cs typeface="Baloo Da" panose="03080902040302020200" pitchFamily="66" charset="77"/>
              </a:rPr>
              <a:t>Nóng</a:t>
            </a:r>
            <a:r>
              <a:rPr lang="en-US" sz="2600" dirty="0">
                <a:latin typeface="Baloo Da" panose="03080902040302020200" pitchFamily="66" charset="77"/>
                <a:ea typeface="Times New Roman" panose="02020603050405020304" pitchFamily="18" charset="0"/>
                <a:cs typeface="Baloo Da" panose="03080902040302020200" pitchFamily="66" charset="77"/>
              </a:rPr>
              <a:t> </a:t>
            </a:r>
            <a:r>
              <a:rPr lang="en-US" sz="2600" dirty="0" err="1">
                <a:latin typeface="Baloo Da" panose="03080902040302020200" pitchFamily="66" charset="77"/>
                <a:ea typeface="Times New Roman" panose="02020603050405020304" pitchFamily="18" charset="0"/>
                <a:cs typeface="Baloo Da" panose="03080902040302020200" pitchFamily="66" charset="77"/>
              </a:rPr>
              <a:t>giận</a:t>
            </a:r>
            <a:r>
              <a:rPr lang="en-US" sz="2600" dirty="0">
                <a:latin typeface="Baloo Da" panose="03080902040302020200" pitchFamily="66" charset="77"/>
                <a:ea typeface="Times New Roman" panose="02020603050405020304" pitchFamily="18" charset="0"/>
                <a:cs typeface="Baloo Da" panose="03080902040302020200" pitchFamily="66" charset="77"/>
              </a:rPr>
              <a:t> </a:t>
            </a:r>
            <a:r>
              <a:rPr lang="en-US" sz="2600" dirty="0" err="1">
                <a:latin typeface="Baloo Da" panose="03080902040302020200" pitchFamily="66" charset="77"/>
                <a:ea typeface="Times New Roman" panose="02020603050405020304" pitchFamily="18" charset="0"/>
                <a:cs typeface="Baloo Da" panose="03080902040302020200" pitchFamily="66" charset="77"/>
              </a:rPr>
              <a:t>hoặc</a:t>
            </a:r>
            <a:r>
              <a:rPr lang="en-US" sz="2600" dirty="0">
                <a:latin typeface="Baloo Da" panose="03080902040302020200" pitchFamily="66" charset="77"/>
                <a:ea typeface="Times New Roman" panose="02020603050405020304" pitchFamily="18" charset="0"/>
                <a:cs typeface="Baloo Da" panose="03080902040302020200" pitchFamily="66" charset="77"/>
              </a:rPr>
              <a:t> lo </a:t>
            </a:r>
            <a:r>
              <a:rPr lang="en-US" sz="2600" dirty="0" err="1">
                <a:latin typeface="Baloo Da" panose="03080902040302020200" pitchFamily="66" charset="77"/>
                <a:ea typeface="Times New Roman" panose="02020603050405020304" pitchFamily="18" charset="0"/>
                <a:cs typeface="Baloo Da" panose="03080902040302020200" pitchFamily="66" charset="77"/>
              </a:rPr>
              <a:t>lắng</a:t>
            </a:r>
            <a:r>
              <a:rPr lang="en-US" sz="2600" dirty="0">
                <a:latin typeface="Baloo Da" panose="03080902040302020200" pitchFamily="66" charset="77"/>
                <a:ea typeface="Times New Roman" panose="02020603050405020304" pitchFamily="18" charset="0"/>
                <a:cs typeface="Baloo Da" panose="03080902040302020200" pitchFamily="66" charset="77"/>
              </a:rPr>
              <a:t> </a:t>
            </a:r>
            <a:r>
              <a:rPr lang="en-US" sz="2600" dirty="0" err="1">
                <a:latin typeface="Baloo Da" panose="03080902040302020200" pitchFamily="66" charset="77"/>
                <a:ea typeface="Times New Roman" panose="02020603050405020304" pitchFamily="18" charset="0"/>
                <a:cs typeface="Baloo Da" panose="03080902040302020200" pitchFamily="66" charset="77"/>
              </a:rPr>
              <a:t>quá</a:t>
            </a:r>
            <a:r>
              <a:rPr lang="en-US" sz="2600" dirty="0">
                <a:latin typeface="Baloo Da" panose="03080902040302020200" pitchFamily="66" charset="77"/>
                <a:ea typeface="Times New Roman" panose="02020603050405020304" pitchFamily="18" charset="0"/>
                <a:cs typeface="Baloo Da" panose="03080902040302020200" pitchFamily="66" charset="77"/>
              </a:rPr>
              <a:t> </a:t>
            </a:r>
            <a:r>
              <a:rPr lang="en-US" sz="2600" dirty="0" err="1">
                <a:latin typeface="Baloo Da" panose="03080902040302020200" pitchFamily="66" charset="77"/>
                <a:ea typeface="Times New Roman" panose="02020603050405020304" pitchFamily="18" charset="0"/>
                <a:cs typeface="Baloo Da" panose="03080902040302020200" pitchFamily="66" charset="77"/>
              </a:rPr>
              <a:t>mức</a:t>
            </a:r>
            <a:endParaRPr lang="en-US" sz="2600" dirty="0">
              <a:latin typeface="Baloo Da" panose="03080902040302020200" pitchFamily="66" charset="77"/>
              <a:ea typeface="Times New Roman" panose="02020603050405020304" pitchFamily="18" charset="0"/>
              <a:cs typeface="Baloo Da" panose="03080902040302020200" pitchFamily="66" charset="77"/>
            </a:endParaRPr>
          </a:p>
        </p:txBody>
      </p:sp>
      <p:sp>
        <p:nvSpPr>
          <p:cNvPr id="17" name="Rectangle 16">
            <a:extLst>
              <a:ext uri="{FF2B5EF4-FFF2-40B4-BE49-F238E27FC236}">
                <a16:creationId xmlns:a16="http://schemas.microsoft.com/office/drawing/2014/main" id="{D81F446C-9EE4-67C7-9832-625684E52BF4}"/>
              </a:ext>
            </a:extLst>
          </p:cNvPr>
          <p:cNvSpPr/>
          <p:nvPr/>
        </p:nvSpPr>
        <p:spPr>
          <a:xfrm>
            <a:off x="0" y="1197651"/>
            <a:ext cx="4106956" cy="680827"/>
          </a:xfrm>
          <a:prstGeom prst="rect">
            <a:avLst/>
          </a:prstGeom>
        </p:spPr>
        <p:txBody>
          <a:bodyPr wrap="square">
            <a:spAutoFit/>
          </a:bodyPr>
          <a:lstStyle/>
          <a:p>
            <a:pPr algn="ctr" fontAlgn="base">
              <a:lnSpc>
                <a:spcPct val="130000"/>
              </a:lnSpc>
              <a:spcAft>
                <a:spcPts val="0"/>
              </a:spcAft>
            </a:pPr>
            <a:r>
              <a:rPr lang="en-US" sz="3200" b="1" dirty="0" err="1">
                <a:effectLst/>
                <a:latin typeface="Calibri" panose="020F0502020204030204" pitchFamily="34" charset="0"/>
                <a:ea typeface="DengXian"/>
                <a:cs typeface="Times New Roman" panose="02020603050405020304" pitchFamily="18" charset="0"/>
              </a:rPr>
              <a:t>Dấu</a:t>
            </a:r>
            <a:r>
              <a:rPr lang="en-US" sz="3200" b="1" dirty="0">
                <a:effectLst/>
                <a:latin typeface="Calibri" panose="020F0502020204030204" pitchFamily="34" charset="0"/>
                <a:ea typeface="DengXian"/>
                <a:cs typeface="Times New Roman" panose="02020603050405020304" pitchFamily="18" charset="0"/>
              </a:rPr>
              <a:t> </a:t>
            </a:r>
            <a:r>
              <a:rPr lang="en-US" sz="3200" b="1" dirty="0" err="1">
                <a:effectLst/>
                <a:latin typeface="Calibri" panose="020F0502020204030204" pitchFamily="34" charset="0"/>
                <a:ea typeface="DengXian"/>
                <a:cs typeface="Times New Roman" panose="02020603050405020304" pitchFamily="18" charset="0"/>
              </a:rPr>
              <a:t>hiệu</a:t>
            </a:r>
            <a:r>
              <a:rPr lang="en-US" sz="3200" b="1" dirty="0">
                <a:effectLst/>
                <a:latin typeface="Calibri" panose="020F0502020204030204" pitchFamily="34" charset="0"/>
                <a:ea typeface="DengXian"/>
                <a:cs typeface="Times New Roman" panose="02020603050405020304" pitchFamily="18" charset="0"/>
              </a:rPr>
              <a:t> </a:t>
            </a:r>
            <a:r>
              <a:rPr lang="en-US" sz="3200" b="1" dirty="0" err="1">
                <a:effectLst/>
                <a:latin typeface="Calibri" panose="020F0502020204030204" pitchFamily="34" charset="0"/>
                <a:ea typeface="DengXian"/>
                <a:cs typeface="Times New Roman" panose="02020603050405020304" pitchFamily="18" charset="0"/>
              </a:rPr>
              <a:t>về</a:t>
            </a:r>
            <a:r>
              <a:rPr lang="en-US" sz="3200" b="1" dirty="0">
                <a:latin typeface="Calibri" panose="020F0502020204030204" pitchFamily="34" charset="0"/>
                <a:ea typeface="DengXian"/>
                <a:cs typeface="Times New Roman" panose="02020603050405020304" pitchFamily="18" charset="0"/>
              </a:rPr>
              <a:t> </a:t>
            </a:r>
            <a:r>
              <a:rPr lang="en-US" sz="3200" b="1" dirty="0" err="1">
                <a:latin typeface="Calibri" panose="020F0502020204030204" pitchFamily="34" charset="0"/>
                <a:ea typeface="DengXian"/>
                <a:cs typeface="Times New Roman" panose="02020603050405020304" pitchFamily="18" charset="0"/>
              </a:rPr>
              <a:t>tinh</a:t>
            </a:r>
            <a:r>
              <a:rPr lang="en-US" sz="3200" b="1" dirty="0">
                <a:latin typeface="Calibri" panose="020F0502020204030204" pitchFamily="34" charset="0"/>
                <a:ea typeface="DengXian"/>
                <a:cs typeface="Times New Roman" panose="02020603050405020304" pitchFamily="18" charset="0"/>
              </a:rPr>
              <a:t> </a:t>
            </a:r>
            <a:r>
              <a:rPr lang="en-US" sz="3200" b="1" dirty="0" err="1">
                <a:latin typeface="Calibri" panose="020F0502020204030204" pitchFamily="34" charset="0"/>
                <a:ea typeface="DengXian"/>
                <a:cs typeface="Times New Roman" panose="02020603050405020304" pitchFamily="18" charset="0"/>
              </a:rPr>
              <a:t>thần</a:t>
            </a:r>
            <a:endParaRPr lang="en-US" sz="2400" b="1" dirty="0">
              <a:effectLst/>
              <a:latin typeface="Calibri" panose="020F0502020204030204" pitchFamily="34" charset="0"/>
              <a:ea typeface="DengXian"/>
              <a:cs typeface="Times New Roman" panose="02020603050405020304" pitchFamily="18" charset="0"/>
            </a:endParaRPr>
          </a:p>
        </p:txBody>
      </p:sp>
      <p:pic>
        <p:nvPicPr>
          <p:cNvPr id="4098" name="Picture 2" descr="Xâm hại tình dục trẻ em - luật xưa và nay - Binh Phuoc, Tin tuc Binh Phuoc,  Tin mới tỉnh Bình Phước">
            <a:extLst>
              <a:ext uri="{FF2B5EF4-FFF2-40B4-BE49-F238E27FC236}">
                <a16:creationId xmlns:a16="http://schemas.microsoft.com/office/drawing/2014/main" id="{DC9B57F3-471B-AD08-F6F2-65B39E28006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402" y="3583991"/>
            <a:ext cx="2876084" cy="2814198"/>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a:extLst>
              <a:ext uri="{FF2B5EF4-FFF2-40B4-BE49-F238E27FC236}">
                <a16:creationId xmlns:a16="http://schemas.microsoft.com/office/drawing/2014/main" id="{AE5D814B-44E0-9614-1F9A-23FC57A77357}"/>
              </a:ext>
            </a:extLst>
          </p:cNvPr>
          <p:cNvCxnSpPr>
            <a:cxnSpLocks/>
          </p:cNvCxnSpPr>
          <p:nvPr/>
        </p:nvCxnSpPr>
        <p:spPr>
          <a:xfrm>
            <a:off x="3560986" y="889870"/>
            <a:ext cx="517609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4D5D1F9-6BC5-7061-B4B5-A9A927ED333D}"/>
              </a:ext>
            </a:extLst>
          </p:cNvPr>
          <p:cNvCxnSpPr>
            <a:cxnSpLocks/>
          </p:cNvCxnSpPr>
          <p:nvPr/>
        </p:nvCxnSpPr>
        <p:spPr>
          <a:xfrm flipV="1">
            <a:off x="-26895" y="1753680"/>
            <a:ext cx="12218895" cy="6722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519E045-2A21-C16E-1270-BA86B4D2D9BC}"/>
              </a:ext>
            </a:extLst>
          </p:cNvPr>
          <p:cNvSpPr>
            <a:spLocks noGrp="1"/>
          </p:cNvSpPr>
          <p:nvPr>
            <p:ph type="title"/>
          </p:nvPr>
        </p:nvSpPr>
        <p:spPr>
          <a:xfrm>
            <a:off x="1" y="-234780"/>
            <a:ext cx="11786550" cy="1667621"/>
          </a:xfrm>
        </p:spPr>
        <p:txBody>
          <a:bodyPr>
            <a:normAutofit/>
          </a:bodyPr>
          <a:lstStyle/>
          <a:p>
            <a:pPr algn="ctr"/>
            <a:r>
              <a:rPr lang="en-US" sz="4000" b="1" dirty="0" err="1">
                <a:latin typeface="Baloo Da" panose="03080902040302020200" pitchFamily="66" charset="77"/>
                <a:cs typeface="Baloo Da" panose="03080902040302020200" pitchFamily="66" charset="77"/>
              </a:rPr>
              <a:t>Dấu</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hiệu</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khi</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trẻ</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bị</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bắt</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nạt</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bạo</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lực</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học</a:t>
            </a:r>
            <a:r>
              <a:rPr lang="en-US" sz="4000" b="1" dirty="0">
                <a:latin typeface="Baloo Da" panose="03080902040302020200" pitchFamily="66" charset="77"/>
                <a:cs typeface="Baloo Da" panose="03080902040302020200" pitchFamily="66" charset="77"/>
              </a:rPr>
              <a:t> </a:t>
            </a:r>
            <a:r>
              <a:rPr lang="en-US" sz="4000" b="1" dirty="0" err="1">
                <a:latin typeface="Baloo Da" panose="03080902040302020200" pitchFamily="66" charset="77"/>
                <a:cs typeface="Baloo Da" panose="03080902040302020200" pitchFamily="66" charset="77"/>
              </a:rPr>
              <a:t>đường</a:t>
            </a:r>
            <a:endParaRPr lang="en-US" sz="4000" dirty="0">
              <a:latin typeface="Baloo Da" panose="03080902040302020200" pitchFamily="66" charset="77"/>
              <a:cs typeface="Baloo Da" panose="03080902040302020200" pitchFamily="66" charset="77"/>
            </a:endParaRPr>
          </a:p>
        </p:txBody>
      </p:sp>
    </p:spTree>
    <p:extLst>
      <p:ext uri="{BB962C8B-B14F-4D97-AF65-F5344CB8AC3E}">
        <p14:creationId xmlns:p14="http://schemas.microsoft.com/office/powerpoint/2010/main" val="35783305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32FCCAE-AECC-4C07-8D8B-E3AA4303C062}"/>
              </a:ext>
            </a:extLst>
          </p:cNvPr>
          <p:cNvGrpSpPr/>
          <p:nvPr/>
        </p:nvGrpSpPr>
        <p:grpSpPr>
          <a:xfrm>
            <a:off x="4453128" y="1807634"/>
            <a:ext cx="3036571" cy="3373966"/>
            <a:chOff x="4682068" y="2129367"/>
            <a:chExt cx="2671234" cy="2671233"/>
          </a:xfrm>
        </p:grpSpPr>
        <p:sp>
          <p:nvSpPr>
            <p:cNvPr id="58" name="Freeform: Shape 57">
              <a:extLst>
                <a:ext uri="{FF2B5EF4-FFF2-40B4-BE49-F238E27FC236}">
                  <a16:creationId xmlns:a16="http://schemas.microsoft.com/office/drawing/2014/main" id="{A7AEB4A7-ED81-4D95-B51C-1DBA393E144C}"/>
                </a:ext>
              </a:extLst>
            </p:cNvPr>
            <p:cNvSpPr/>
            <p:nvPr/>
          </p:nvSpPr>
          <p:spPr>
            <a:xfrm rot="497375">
              <a:off x="4682068" y="2129367"/>
              <a:ext cx="2671233" cy="2671233"/>
            </a:xfrm>
            <a:custGeom>
              <a:avLst/>
              <a:gdLst>
                <a:gd name="connsiteX0" fmla="*/ 0 w 2671233"/>
                <a:gd name="connsiteY0" fmla="*/ 0 h 2671233"/>
                <a:gd name="connsiteX1" fmla="*/ 154712 w 2671233"/>
                <a:gd name="connsiteY1" fmla="*/ 0 h 2671233"/>
                <a:gd name="connsiteX2" fmla="*/ 154712 w 2671233"/>
                <a:gd name="connsiteY2" fmla="*/ 2516522 h 2671233"/>
                <a:gd name="connsiteX3" fmla="*/ 2671233 w 2671233"/>
                <a:gd name="connsiteY3" fmla="*/ 2516522 h 2671233"/>
                <a:gd name="connsiteX4" fmla="*/ 2671233 w 2671233"/>
                <a:gd name="connsiteY4" fmla="*/ 2671233 h 2671233"/>
                <a:gd name="connsiteX5" fmla="*/ 0 w 2671233"/>
                <a:gd name="connsiteY5" fmla="*/ 2671233 h 267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233" h="2671233">
                  <a:moveTo>
                    <a:pt x="0" y="0"/>
                  </a:moveTo>
                  <a:lnTo>
                    <a:pt x="154712" y="0"/>
                  </a:lnTo>
                  <a:lnTo>
                    <a:pt x="154712" y="2516522"/>
                  </a:lnTo>
                  <a:lnTo>
                    <a:pt x="2671233" y="2516522"/>
                  </a:lnTo>
                  <a:lnTo>
                    <a:pt x="2671233" y="2671233"/>
                  </a:lnTo>
                  <a:lnTo>
                    <a:pt x="0" y="26712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51962">
                <a:defRPr/>
              </a:pPr>
              <a:endParaRPr lang="en-US" sz="2160" dirty="0">
                <a:solidFill>
                  <a:srgbClr val="FFFFFF"/>
                </a:solidFill>
                <a:latin typeface="Calibri" panose="020F0502020204030204"/>
              </a:endParaRPr>
            </a:p>
          </p:txBody>
        </p:sp>
        <p:sp>
          <p:nvSpPr>
            <p:cNvPr id="57" name="Rectangle 56">
              <a:extLst>
                <a:ext uri="{FF2B5EF4-FFF2-40B4-BE49-F238E27FC236}">
                  <a16:creationId xmlns:a16="http://schemas.microsoft.com/office/drawing/2014/main" id="{7537D789-95E4-4F3C-AD29-6DE75A7EE80B}"/>
                </a:ext>
              </a:extLst>
            </p:cNvPr>
            <p:cNvSpPr/>
            <p:nvPr/>
          </p:nvSpPr>
          <p:spPr>
            <a:xfrm rot="21228252">
              <a:off x="4731761" y="2179061"/>
              <a:ext cx="2595940" cy="25959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51962">
                <a:defRPr/>
              </a:pPr>
              <a:endParaRPr lang="en-US" sz="2160">
                <a:solidFill>
                  <a:srgbClr val="FFFFFF"/>
                </a:solidFill>
                <a:latin typeface="Calibri" panose="020F0502020204030204"/>
              </a:endParaRPr>
            </a:p>
          </p:txBody>
        </p:sp>
        <p:sp>
          <p:nvSpPr>
            <p:cNvPr id="59" name="Freeform: Shape 58">
              <a:extLst>
                <a:ext uri="{FF2B5EF4-FFF2-40B4-BE49-F238E27FC236}">
                  <a16:creationId xmlns:a16="http://schemas.microsoft.com/office/drawing/2014/main" id="{20DB0FFF-FE2D-4642-A5F6-0AAF4023A66C}"/>
                </a:ext>
              </a:extLst>
            </p:cNvPr>
            <p:cNvSpPr/>
            <p:nvPr/>
          </p:nvSpPr>
          <p:spPr>
            <a:xfrm rot="11297375">
              <a:off x="4682069" y="2129367"/>
              <a:ext cx="2671233" cy="2671233"/>
            </a:xfrm>
            <a:custGeom>
              <a:avLst/>
              <a:gdLst>
                <a:gd name="connsiteX0" fmla="*/ 0 w 2671233"/>
                <a:gd name="connsiteY0" fmla="*/ 0 h 2671233"/>
                <a:gd name="connsiteX1" fmla="*/ 154712 w 2671233"/>
                <a:gd name="connsiteY1" fmla="*/ 0 h 2671233"/>
                <a:gd name="connsiteX2" fmla="*/ 154712 w 2671233"/>
                <a:gd name="connsiteY2" fmla="*/ 2516522 h 2671233"/>
                <a:gd name="connsiteX3" fmla="*/ 2671233 w 2671233"/>
                <a:gd name="connsiteY3" fmla="*/ 2516522 h 2671233"/>
                <a:gd name="connsiteX4" fmla="*/ 2671233 w 2671233"/>
                <a:gd name="connsiteY4" fmla="*/ 2671233 h 2671233"/>
                <a:gd name="connsiteX5" fmla="*/ 0 w 2671233"/>
                <a:gd name="connsiteY5" fmla="*/ 2671233 h 267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233" h="2671233">
                  <a:moveTo>
                    <a:pt x="0" y="0"/>
                  </a:moveTo>
                  <a:lnTo>
                    <a:pt x="154712" y="0"/>
                  </a:lnTo>
                  <a:lnTo>
                    <a:pt x="154712" y="2516522"/>
                  </a:lnTo>
                  <a:lnTo>
                    <a:pt x="2671233" y="2516522"/>
                  </a:lnTo>
                  <a:lnTo>
                    <a:pt x="2671233" y="2671233"/>
                  </a:lnTo>
                  <a:lnTo>
                    <a:pt x="0" y="26712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51962">
                <a:defRPr/>
              </a:pPr>
              <a:endParaRPr lang="en-US" sz="2160">
                <a:solidFill>
                  <a:srgbClr val="FFFFFF"/>
                </a:solidFill>
                <a:latin typeface="Calibri" panose="020F0502020204030204"/>
              </a:endParaRPr>
            </a:p>
          </p:txBody>
        </p:sp>
      </p:grpSp>
      <p:sp>
        <p:nvSpPr>
          <p:cNvPr id="73" name="TextBox 72">
            <a:extLst>
              <a:ext uri="{FF2B5EF4-FFF2-40B4-BE49-F238E27FC236}">
                <a16:creationId xmlns:a16="http://schemas.microsoft.com/office/drawing/2014/main" id="{5DD3BF2F-3B76-4191-A218-13831021AF80}"/>
              </a:ext>
            </a:extLst>
          </p:cNvPr>
          <p:cNvSpPr txBox="1"/>
          <p:nvPr/>
        </p:nvSpPr>
        <p:spPr>
          <a:xfrm>
            <a:off x="179882" y="362150"/>
            <a:ext cx="11902190" cy="578479"/>
          </a:xfrm>
          <a:prstGeom prst="rect">
            <a:avLst/>
          </a:prstGeom>
          <a:noFill/>
        </p:spPr>
        <p:txBody>
          <a:bodyPr wrap="square" lIns="85189" tIns="42602" rIns="85189" bIns="42602"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3200" b="1" i="0" u="none" strike="noStrike" kern="0" cap="none" spc="0" normalizeH="0" baseline="0" noProof="0" dirty="0">
                <a:ln>
                  <a:noFill/>
                </a:ln>
                <a:solidFill>
                  <a:srgbClr val="000000"/>
                </a:solidFill>
                <a:effectLst/>
                <a:uLnTx/>
                <a:uFillTx/>
                <a:latin typeface="Montserrat"/>
                <a:ea typeface="Montserrat"/>
                <a:cs typeface="Montserrat"/>
                <a:sym typeface="Montserrat"/>
              </a:rPr>
              <a:t>DẤU HIỆU VỀ THỂ CHẤT KHI TRẺ BỊ XÂM HẠI TÌNH DỤC</a:t>
            </a:r>
            <a:endParaRPr kumimoji="0" lang="es-E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6" name="TextBox 75">
            <a:extLst>
              <a:ext uri="{FF2B5EF4-FFF2-40B4-BE49-F238E27FC236}">
                <a16:creationId xmlns:a16="http://schemas.microsoft.com/office/drawing/2014/main" id="{850AD23B-90BD-4EDB-AC73-80696B8CBB6D}"/>
              </a:ext>
            </a:extLst>
          </p:cNvPr>
          <p:cNvSpPr txBox="1"/>
          <p:nvPr/>
        </p:nvSpPr>
        <p:spPr>
          <a:xfrm>
            <a:off x="1727026" y="2223931"/>
            <a:ext cx="1974985" cy="824700"/>
          </a:xfrm>
          <a:prstGeom prst="rect">
            <a:avLst/>
          </a:prstGeom>
          <a:noFill/>
        </p:spPr>
        <p:txBody>
          <a:bodyPr wrap="square" lIns="85189" tIns="42602" rIns="85189" bIns="42602" rtlCol="0">
            <a:spAutoFit/>
          </a:bodyPr>
          <a:lstStyle/>
          <a:p>
            <a:pPr algn="just" defTabSz="851962">
              <a:defRPr/>
            </a:pPr>
            <a:r>
              <a:rPr lang="en-US" sz="2400" dirty="0" err="1">
                <a:solidFill>
                  <a:srgbClr val="282F39"/>
                </a:solidFill>
                <a:latin typeface="Baloo Da" panose="03080902040302020200" pitchFamily="66" charset="77"/>
                <a:cs typeface="Baloo Da" panose="03080902040302020200" pitchFamily="66" charset="77"/>
              </a:rPr>
              <a:t>Tổn</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thương</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cơ</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thể</a:t>
            </a:r>
            <a:endParaRPr lang="en-GB" sz="2400" dirty="0">
              <a:solidFill>
                <a:srgbClr val="282F39"/>
              </a:solidFill>
              <a:latin typeface="Baloo Da" panose="03080902040302020200" pitchFamily="66" charset="77"/>
              <a:ea typeface="Noto Sans" panose="020B0502040504020204" pitchFamily="34"/>
              <a:cs typeface="Baloo Da" panose="03080902040302020200" pitchFamily="66" charset="77"/>
            </a:endParaRPr>
          </a:p>
        </p:txBody>
      </p:sp>
      <p:sp>
        <p:nvSpPr>
          <p:cNvPr id="77" name="TextBox 76">
            <a:extLst>
              <a:ext uri="{FF2B5EF4-FFF2-40B4-BE49-F238E27FC236}">
                <a16:creationId xmlns:a16="http://schemas.microsoft.com/office/drawing/2014/main" id="{33935651-F8C7-4782-99FE-345CAD35EB30}"/>
              </a:ext>
            </a:extLst>
          </p:cNvPr>
          <p:cNvSpPr txBox="1"/>
          <p:nvPr/>
        </p:nvSpPr>
        <p:spPr>
          <a:xfrm>
            <a:off x="732003" y="2073368"/>
            <a:ext cx="1288890" cy="953966"/>
          </a:xfrm>
          <a:prstGeom prst="rect">
            <a:avLst/>
          </a:prstGeom>
          <a:noFill/>
        </p:spPr>
        <p:txBody>
          <a:bodyPr wrap="square" lIns="85189" tIns="42602" rIns="85189" bIns="42602" rtlCol="0">
            <a:spAutoFit/>
          </a:bodyPr>
          <a:lstStyle/>
          <a:p>
            <a:pPr algn="just" defTabSz="851962">
              <a:defRPr/>
            </a:pPr>
            <a:r>
              <a:rPr lang="en-US" sz="5640" b="1" dirty="0">
                <a:solidFill>
                  <a:srgbClr val="CB1B4A"/>
                </a:solidFill>
                <a:latin typeface="Open Sans" panose="020B0606030504020204" pitchFamily="34" charset="0"/>
              </a:rPr>
              <a:t>01</a:t>
            </a:r>
            <a:endParaRPr lang="en-GB" sz="5640" b="1" dirty="0">
              <a:solidFill>
                <a:srgbClr val="CB1B4A"/>
              </a:solidFill>
              <a:latin typeface="Noto Sans" panose="020B0502040504020204" pitchFamily="34"/>
              <a:ea typeface="Noto Sans" panose="020B0502040504020204" pitchFamily="34"/>
              <a:cs typeface="Noto Sans" panose="020B0502040504020204" pitchFamily="34"/>
            </a:endParaRPr>
          </a:p>
        </p:txBody>
      </p:sp>
      <p:sp>
        <p:nvSpPr>
          <p:cNvPr id="78" name="TextBox 77">
            <a:extLst>
              <a:ext uri="{FF2B5EF4-FFF2-40B4-BE49-F238E27FC236}">
                <a16:creationId xmlns:a16="http://schemas.microsoft.com/office/drawing/2014/main" id="{AD3A5476-F07F-4B93-AEA3-35F240EC5308}"/>
              </a:ext>
            </a:extLst>
          </p:cNvPr>
          <p:cNvSpPr txBox="1"/>
          <p:nvPr/>
        </p:nvSpPr>
        <p:spPr>
          <a:xfrm>
            <a:off x="1712036" y="4077082"/>
            <a:ext cx="1974985" cy="1932695"/>
          </a:xfrm>
          <a:prstGeom prst="rect">
            <a:avLst/>
          </a:prstGeom>
          <a:noFill/>
        </p:spPr>
        <p:txBody>
          <a:bodyPr wrap="square" lIns="85189" tIns="42602" rIns="85189" bIns="42602" rtlCol="0">
            <a:spAutoFit/>
          </a:bodyPr>
          <a:lstStyle/>
          <a:p>
            <a:pPr algn="just" defTabSz="851962">
              <a:defRPr/>
            </a:pPr>
            <a:r>
              <a:rPr lang="en-US" sz="2400" dirty="0" err="1">
                <a:solidFill>
                  <a:srgbClr val="282F39"/>
                </a:solidFill>
                <a:latin typeface="Baloo Da" panose="03080902040302020200" pitchFamily="66" charset="77"/>
                <a:cs typeface="Baloo Da" panose="03080902040302020200" pitchFamily="66" charset="77"/>
              </a:rPr>
              <a:t>Mắc</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bệnh</a:t>
            </a:r>
            <a:r>
              <a:rPr lang="en-US" sz="2400" dirty="0">
                <a:solidFill>
                  <a:srgbClr val="282F39"/>
                </a:solidFill>
                <a:latin typeface="Baloo Da" panose="03080902040302020200" pitchFamily="66" charset="77"/>
                <a:cs typeface="Baloo Da" panose="03080902040302020200" pitchFamily="66" charset="77"/>
              </a:rPr>
              <a:t> qua </a:t>
            </a:r>
            <a:r>
              <a:rPr lang="en-US" sz="2400" dirty="0" err="1">
                <a:solidFill>
                  <a:srgbClr val="282F39"/>
                </a:solidFill>
                <a:latin typeface="Baloo Da" panose="03080902040302020200" pitchFamily="66" charset="77"/>
                <a:cs typeface="Baloo Da" panose="03080902040302020200" pitchFamily="66" charset="77"/>
              </a:rPr>
              <a:t>đường</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tình</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dục</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ung</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thư</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cổ</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tử</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cung</a:t>
            </a:r>
            <a:endParaRPr lang="en-GB" sz="2400" dirty="0">
              <a:solidFill>
                <a:srgbClr val="282F39"/>
              </a:solidFill>
              <a:latin typeface="Baloo Da" panose="03080902040302020200" pitchFamily="66" charset="77"/>
              <a:ea typeface="Noto Sans" panose="020B0502040504020204" pitchFamily="34"/>
              <a:cs typeface="Baloo Da" panose="03080902040302020200" pitchFamily="66" charset="77"/>
            </a:endParaRPr>
          </a:p>
        </p:txBody>
      </p:sp>
      <p:sp>
        <p:nvSpPr>
          <p:cNvPr id="84" name="TextBox 83">
            <a:extLst>
              <a:ext uri="{FF2B5EF4-FFF2-40B4-BE49-F238E27FC236}">
                <a16:creationId xmlns:a16="http://schemas.microsoft.com/office/drawing/2014/main" id="{85C54AB9-A410-40AB-800C-C14F8B8562AF}"/>
              </a:ext>
            </a:extLst>
          </p:cNvPr>
          <p:cNvSpPr txBox="1"/>
          <p:nvPr/>
        </p:nvSpPr>
        <p:spPr>
          <a:xfrm>
            <a:off x="717013" y="3926518"/>
            <a:ext cx="1288890" cy="953966"/>
          </a:xfrm>
          <a:prstGeom prst="rect">
            <a:avLst/>
          </a:prstGeom>
          <a:noFill/>
        </p:spPr>
        <p:txBody>
          <a:bodyPr wrap="square" lIns="85189" tIns="42602" rIns="85189" bIns="42602" rtlCol="0">
            <a:spAutoFit/>
          </a:bodyPr>
          <a:lstStyle/>
          <a:p>
            <a:pPr algn="just" defTabSz="851962">
              <a:defRPr/>
            </a:pPr>
            <a:r>
              <a:rPr lang="en-US" sz="5640" b="1" dirty="0">
                <a:solidFill>
                  <a:srgbClr val="FCB414"/>
                </a:solidFill>
                <a:latin typeface="Open Sans" panose="020B0606030504020204" pitchFamily="34" charset="0"/>
              </a:rPr>
              <a:t>02</a:t>
            </a:r>
            <a:endParaRPr lang="en-GB" sz="5640" b="1" dirty="0">
              <a:solidFill>
                <a:srgbClr val="FCB414"/>
              </a:solidFill>
              <a:latin typeface="Noto Sans" panose="020B0502040504020204" pitchFamily="34"/>
              <a:ea typeface="Noto Sans" panose="020B0502040504020204" pitchFamily="34"/>
              <a:cs typeface="Noto Sans" panose="020B0502040504020204" pitchFamily="34"/>
            </a:endParaRPr>
          </a:p>
        </p:txBody>
      </p:sp>
      <p:sp>
        <p:nvSpPr>
          <p:cNvPr id="87" name="TextBox 86">
            <a:extLst>
              <a:ext uri="{FF2B5EF4-FFF2-40B4-BE49-F238E27FC236}">
                <a16:creationId xmlns:a16="http://schemas.microsoft.com/office/drawing/2014/main" id="{6DEFE966-6884-48DC-93F3-ACD8E74411B8}"/>
              </a:ext>
            </a:extLst>
          </p:cNvPr>
          <p:cNvSpPr txBox="1"/>
          <p:nvPr/>
        </p:nvSpPr>
        <p:spPr>
          <a:xfrm>
            <a:off x="9339318" y="1936672"/>
            <a:ext cx="1974985" cy="1932695"/>
          </a:xfrm>
          <a:prstGeom prst="rect">
            <a:avLst/>
          </a:prstGeom>
          <a:noFill/>
        </p:spPr>
        <p:txBody>
          <a:bodyPr wrap="square" lIns="85189" tIns="42602" rIns="85189" bIns="42602" rtlCol="0">
            <a:spAutoFit/>
          </a:bodyPr>
          <a:lstStyle/>
          <a:p>
            <a:pPr algn="just" defTabSz="851962">
              <a:defRPr/>
            </a:pPr>
            <a:r>
              <a:rPr lang="en-US" sz="2400" dirty="0" err="1">
                <a:solidFill>
                  <a:srgbClr val="282F39"/>
                </a:solidFill>
                <a:latin typeface="Baloo Da" panose="03080902040302020200" pitchFamily="66" charset="77"/>
                <a:cs typeface="Baloo Da" panose="03080902040302020200" pitchFamily="66" charset="77"/>
              </a:rPr>
              <a:t>Gặp</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các</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biến</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chứng</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phụ</a:t>
            </a:r>
            <a:r>
              <a:rPr lang="en-US" sz="2400" dirty="0">
                <a:solidFill>
                  <a:srgbClr val="282F39"/>
                </a:solidFill>
                <a:latin typeface="Baloo Da" panose="03080902040302020200" pitchFamily="66" charset="77"/>
                <a:cs typeface="Baloo Da" panose="03080902040302020200" pitchFamily="66" charset="77"/>
              </a:rPr>
              <a:t> khoa, </a:t>
            </a:r>
            <a:r>
              <a:rPr lang="en-US" sz="2400" dirty="0" err="1">
                <a:solidFill>
                  <a:srgbClr val="282F39"/>
                </a:solidFill>
                <a:latin typeface="Baloo Da" panose="03080902040302020200" pitchFamily="66" charset="77"/>
                <a:cs typeface="Baloo Da" panose="03080902040302020200" pitchFamily="66" charset="77"/>
              </a:rPr>
              <a:t>mang</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thai</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ngoài</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ý</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muốn</a:t>
            </a:r>
            <a:endParaRPr lang="en-GB" sz="2400" dirty="0">
              <a:solidFill>
                <a:srgbClr val="282F39"/>
              </a:solidFill>
              <a:latin typeface="Baloo Da" panose="03080902040302020200" pitchFamily="66" charset="77"/>
              <a:ea typeface="Noto Sans" panose="020B0502040504020204" pitchFamily="34"/>
              <a:cs typeface="Baloo Da" panose="03080902040302020200" pitchFamily="66" charset="77"/>
            </a:endParaRPr>
          </a:p>
        </p:txBody>
      </p:sp>
      <p:sp>
        <p:nvSpPr>
          <p:cNvPr id="88" name="TextBox 87">
            <a:extLst>
              <a:ext uri="{FF2B5EF4-FFF2-40B4-BE49-F238E27FC236}">
                <a16:creationId xmlns:a16="http://schemas.microsoft.com/office/drawing/2014/main" id="{AB81F640-56D3-44C7-A5FF-0D18290B6B43}"/>
              </a:ext>
            </a:extLst>
          </p:cNvPr>
          <p:cNvSpPr txBox="1"/>
          <p:nvPr/>
        </p:nvSpPr>
        <p:spPr>
          <a:xfrm>
            <a:off x="8029511" y="2102636"/>
            <a:ext cx="1288890" cy="953966"/>
          </a:xfrm>
          <a:prstGeom prst="rect">
            <a:avLst/>
          </a:prstGeom>
          <a:noFill/>
        </p:spPr>
        <p:txBody>
          <a:bodyPr wrap="square" lIns="85189" tIns="42602" rIns="85189" bIns="42602" rtlCol="0">
            <a:spAutoFit/>
          </a:bodyPr>
          <a:lstStyle/>
          <a:p>
            <a:pPr algn="just" defTabSz="851962">
              <a:defRPr/>
            </a:pPr>
            <a:r>
              <a:rPr lang="en-US" sz="5640" b="1" dirty="0">
                <a:solidFill>
                  <a:srgbClr val="42AFB6"/>
                </a:solidFill>
                <a:latin typeface="Open Sans" panose="020B0606030504020204" pitchFamily="34" charset="0"/>
              </a:rPr>
              <a:t>0</a:t>
            </a:r>
            <a:r>
              <a:rPr lang="ru-RU" sz="5640" b="1" dirty="0">
                <a:solidFill>
                  <a:srgbClr val="42AFB6"/>
                </a:solidFill>
                <a:latin typeface="Open Sans" panose="020B0606030504020204" pitchFamily="34" charset="0"/>
              </a:rPr>
              <a:t>3</a:t>
            </a:r>
            <a:endParaRPr lang="en-GB" sz="5640" b="1" dirty="0">
              <a:solidFill>
                <a:srgbClr val="42AFB6"/>
              </a:solidFill>
              <a:latin typeface="Noto Sans" panose="020B0502040504020204" pitchFamily="34"/>
              <a:ea typeface="Noto Sans" panose="020B0502040504020204" pitchFamily="34"/>
              <a:cs typeface="Noto Sans" panose="020B0502040504020204" pitchFamily="34"/>
            </a:endParaRPr>
          </a:p>
        </p:txBody>
      </p:sp>
      <p:sp>
        <p:nvSpPr>
          <p:cNvPr id="89" name="TextBox 88">
            <a:extLst>
              <a:ext uri="{FF2B5EF4-FFF2-40B4-BE49-F238E27FC236}">
                <a16:creationId xmlns:a16="http://schemas.microsoft.com/office/drawing/2014/main" id="{531C2CAE-EBB9-46FA-8806-E7EC05D59439}"/>
              </a:ext>
            </a:extLst>
          </p:cNvPr>
          <p:cNvSpPr txBox="1"/>
          <p:nvPr/>
        </p:nvSpPr>
        <p:spPr>
          <a:xfrm>
            <a:off x="9324328" y="4106343"/>
            <a:ext cx="1974985" cy="1194032"/>
          </a:xfrm>
          <a:prstGeom prst="rect">
            <a:avLst/>
          </a:prstGeom>
          <a:noFill/>
        </p:spPr>
        <p:txBody>
          <a:bodyPr wrap="square" lIns="85189" tIns="42602" rIns="85189" bIns="42602" rtlCol="0">
            <a:spAutoFit/>
          </a:bodyPr>
          <a:lstStyle/>
          <a:p>
            <a:pPr algn="just" defTabSz="851962">
              <a:defRPr/>
            </a:pPr>
            <a:r>
              <a:rPr lang="en-US" sz="2400" dirty="0" err="1">
                <a:solidFill>
                  <a:srgbClr val="282F39"/>
                </a:solidFill>
                <a:latin typeface="Baloo Da" panose="03080902040302020200" pitchFamily="66" charset="77"/>
                <a:cs typeface="Baloo Da" panose="03080902040302020200" pitchFamily="66" charset="77"/>
              </a:rPr>
              <a:t>Các</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dấu</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hiệu</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khác</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ở</a:t>
            </a:r>
            <a:r>
              <a:rPr lang="en-US" sz="2400" dirty="0">
                <a:solidFill>
                  <a:srgbClr val="282F39"/>
                </a:solidFill>
                <a:latin typeface="Baloo Da" panose="03080902040302020200" pitchFamily="66" charset="77"/>
                <a:cs typeface="Baloo Da" panose="03080902040302020200" pitchFamily="66" charset="77"/>
              </a:rPr>
              <a:t> 1 </a:t>
            </a:r>
            <a:r>
              <a:rPr lang="en-US" sz="2400" dirty="0" err="1">
                <a:solidFill>
                  <a:srgbClr val="282F39"/>
                </a:solidFill>
                <a:latin typeface="Baloo Da" panose="03080902040302020200" pitchFamily="66" charset="77"/>
                <a:cs typeface="Baloo Da" panose="03080902040302020200" pitchFamily="66" charset="77"/>
              </a:rPr>
              <a:t>số</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trẻ</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đặc</a:t>
            </a:r>
            <a:r>
              <a:rPr lang="en-US" sz="2400" dirty="0">
                <a:solidFill>
                  <a:srgbClr val="282F39"/>
                </a:solidFill>
                <a:latin typeface="Baloo Da" panose="03080902040302020200" pitchFamily="66" charset="77"/>
                <a:cs typeface="Baloo Da" panose="03080902040302020200" pitchFamily="66" charset="77"/>
              </a:rPr>
              <a:t> </a:t>
            </a:r>
            <a:r>
              <a:rPr lang="en-US" sz="2400" dirty="0" err="1">
                <a:solidFill>
                  <a:srgbClr val="282F39"/>
                </a:solidFill>
                <a:latin typeface="Baloo Da" panose="03080902040302020200" pitchFamily="66" charset="77"/>
                <a:cs typeface="Baloo Da" panose="03080902040302020200" pitchFamily="66" charset="77"/>
              </a:rPr>
              <a:t>biệt</a:t>
            </a:r>
            <a:endParaRPr lang="en-GB" sz="2400" dirty="0">
              <a:solidFill>
                <a:srgbClr val="282F39"/>
              </a:solidFill>
              <a:latin typeface="Baloo Da" panose="03080902040302020200" pitchFamily="66" charset="77"/>
              <a:ea typeface="Noto Sans" panose="020B0502040504020204" pitchFamily="34"/>
              <a:cs typeface="Baloo Da" panose="03080902040302020200" pitchFamily="66" charset="77"/>
            </a:endParaRPr>
          </a:p>
        </p:txBody>
      </p:sp>
      <p:sp>
        <p:nvSpPr>
          <p:cNvPr id="90" name="TextBox 89">
            <a:extLst>
              <a:ext uri="{FF2B5EF4-FFF2-40B4-BE49-F238E27FC236}">
                <a16:creationId xmlns:a16="http://schemas.microsoft.com/office/drawing/2014/main" id="{F9A11214-6BCE-4DE2-BEE3-59CF8C64C617}"/>
              </a:ext>
            </a:extLst>
          </p:cNvPr>
          <p:cNvSpPr txBox="1"/>
          <p:nvPr/>
        </p:nvSpPr>
        <p:spPr>
          <a:xfrm>
            <a:off x="8014521" y="3955786"/>
            <a:ext cx="1288890" cy="953966"/>
          </a:xfrm>
          <a:prstGeom prst="rect">
            <a:avLst/>
          </a:prstGeom>
          <a:noFill/>
        </p:spPr>
        <p:txBody>
          <a:bodyPr wrap="square" lIns="85189" tIns="42602" rIns="85189" bIns="42602" rtlCol="0">
            <a:spAutoFit/>
          </a:bodyPr>
          <a:lstStyle/>
          <a:p>
            <a:pPr algn="just" defTabSz="851962">
              <a:defRPr/>
            </a:pPr>
            <a:r>
              <a:rPr lang="en-US" sz="5640" b="1" dirty="0">
                <a:solidFill>
                  <a:srgbClr val="C2C923"/>
                </a:solidFill>
                <a:latin typeface="Open Sans" panose="020B0606030504020204" pitchFamily="34" charset="0"/>
              </a:rPr>
              <a:t>0</a:t>
            </a:r>
            <a:r>
              <a:rPr lang="ru-RU" sz="5640" b="1" dirty="0">
                <a:solidFill>
                  <a:srgbClr val="C2C923"/>
                </a:solidFill>
                <a:latin typeface="Open Sans" panose="020B0606030504020204" pitchFamily="34" charset="0"/>
              </a:rPr>
              <a:t>4</a:t>
            </a:r>
            <a:endParaRPr lang="en-GB" sz="5640" b="1" dirty="0">
              <a:solidFill>
                <a:srgbClr val="C2C923"/>
              </a:solidFill>
              <a:latin typeface="Noto Sans" panose="020B0502040504020204" pitchFamily="34"/>
              <a:ea typeface="Noto Sans" panose="020B0502040504020204" pitchFamily="34"/>
              <a:cs typeface="Noto Sans" panose="020B0502040504020204" pitchFamily="34"/>
            </a:endParaRPr>
          </a:p>
        </p:txBody>
      </p:sp>
      <p:pic>
        <p:nvPicPr>
          <p:cNvPr id="2" name="Picture 1">
            <a:extLst>
              <a:ext uri="{FF2B5EF4-FFF2-40B4-BE49-F238E27FC236}">
                <a16:creationId xmlns:a16="http://schemas.microsoft.com/office/drawing/2014/main" id="{4E615F57-1CDF-2584-F660-C7C1ACD9BBEA}"/>
              </a:ext>
            </a:extLst>
          </p:cNvPr>
          <p:cNvPicPr>
            <a:picLocks noChangeAspect="1"/>
          </p:cNvPicPr>
          <p:nvPr/>
        </p:nvPicPr>
        <p:blipFill>
          <a:blip r:embed="rId3"/>
          <a:stretch>
            <a:fillRect/>
          </a:stretch>
        </p:blipFill>
        <p:spPr>
          <a:xfrm>
            <a:off x="5231880" y="2813050"/>
            <a:ext cx="1638300" cy="1231900"/>
          </a:xfrm>
          <a:prstGeom prst="rect">
            <a:avLst/>
          </a:prstGeom>
        </p:spPr>
      </p:pic>
    </p:spTree>
    <p:extLst>
      <p:ext uri="{BB962C8B-B14F-4D97-AF65-F5344CB8AC3E}">
        <p14:creationId xmlns:p14="http://schemas.microsoft.com/office/powerpoint/2010/main" val="39374667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B021B3-DE93-4AB7-8A18-CF5F1CED88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FEEDCD-8D97-4260-BEE1-733D12569A09}"/>
              </a:ext>
            </a:extLst>
          </p:cNvPr>
          <p:cNvSpPr>
            <a:spLocks noGrp="1"/>
          </p:cNvSpPr>
          <p:nvPr>
            <p:ph type="title"/>
          </p:nvPr>
        </p:nvSpPr>
        <p:spPr>
          <a:xfrm>
            <a:off x="841248" y="256032"/>
            <a:ext cx="10506456" cy="1014984"/>
          </a:xfrm>
        </p:spPr>
        <p:txBody>
          <a:bodyPr anchor="b">
            <a:normAutofit/>
          </a:bodyPr>
          <a:lstStyle/>
          <a:p>
            <a:r>
              <a:rPr lang="en-US" sz="3400" err="1">
                <a:latin typeface="+mn-lt"/>
              </a:rPr>
              <a:t>Các</a:t>
            </a:r>
            <a:r>
              <a:rPr lang="en-US" sz="3400">
                <a:latin typeface="+mn-lt"/>
              </a:rPr>
              <a:t> </a:t>
            </a:r>
            <a:r>
              <a:rPr lang="en-US" sz="3400" err="1">
                <a:latin typeface="+mn-lt"/>
              </a:rPr>
              <a:t>dấu</a:t>
            </a:r>
            <a:r>
              <a:rPr lang="en-US" sz="3400">
                <a:latin typeface="+mn-lt"/>
              </a:rPr>
              <a:t> </a:t>
            </a:r>
            <a:r>
              <a:rPr lang="en-US" sz="3400" err="1">
                <a:latin typeface="+mn-lt"/>
              </a:rPr>
              <a:t>hiệu</a:t>
            </a:r>
            <a:r>
              <a:rPr lang="en-US" sz="3400">
                <a:latin typeface="+mn-lt"/>
              </a:rPr>
              <a:t> </a:t>
            </a:r>
            <a:r>
              <a:rPr lang="en-US" sz="3400" err="1">
                <a:latin typeface="+mn-lt"/>
              </a:rPr>
              <a:t>hành</a:t>
            </a:r>
            <a:r>
              <a:rPr lang="en-US" sz="3400">
                <a:latin typeface="+mn-lt"/>
              </a:rPr>
              <a:t> vi – </a:t>
            </a:r>
            <a:r>
              <a:rPr lang="en-US" sz="3400" err="1">
                <a:latin typeface="+mn-lt"/>
              </a:rPr>
              <a:t>thái</a:t>
            </a:r>
            <a:r>
              <a:rPr lang="en-US" sz="3400">
                <a:latin typeface="+mn-lt"/>
              </a:rPr>
              <a:t> </a:t>
            </a:r>
            <a:r>
              <a:rPr lang="en-US" sz="3400" err="1">
                <a:latin typeface="+mn-lt"/>
              </a:rPr>
              <a:t>độ</a:t>
            </a:r>
            <a:r>
              <a:rPr lang="en-US" sz="3400">
                <a:latin typeface="+mn-lt"/>
              </a:rPr>
              <a:t> </a:t>
            </a:r>
            <a:r>
              <a:rPr lang="en-US" sz="3400" err="1">
                <a:latin typeface="+mn-lt"/>
              </a:rPr>
              <a:t>khi</a:t>
            </a:r>
            <a:r>
              <a:rPr lang="en-US" sz="3400">
                <a:latin typeface="+mn-lt"/>
              </a:rPr>
              <a:t> </a:t>
            </a:r>
            <a:r>
              <a:rPr lang="en-US" sz="3400" err="1">
                <a:latin typeface="+mn-lt"/>
              </a:rPr>
              <a:t>trẻ</a:t>
            </a:r>
            <a:r>
              <a:rPr lang="en-US" sz="3400">
                <a:latin typeface="+mn-lt"/>
              </a:rPr>
              <a:t> </a:t>
            </a:r>
            <a:r>
              <a:rPr lang="en-US" sz="3400" err="1">
                <a:latin typeface="+mn-lt"/>
              </a:rPr>
              <a:t>bị</a:t>
            </a:r>
            <a:r>
              <a:rPr lang="en-US" sz="3400">
                <a:latin typeface="+mn-lt"/>
              </a:rPr>
              <a:t> </a:t>
            </a:r>
            <a:r>
              <a:rPr lang="en-US" sz="3400" err="1">
                <a:latin typeface="+mn-lt"/>
              </a:rPr>
              <a:t>xâm</a:t>
            </a:r>
            <a:r>
              <a:rPr lang="en-US" sz="3400">
                <a:latin typeface="+mn-lt"/>
              </a:rPr>
              <a:t> </a:t>
            </a:r>
            <a:r>
              <a:rPr lang="en-US" sz="3400" err="1">
                <a:latin typeface="+mn-lt"/>
              </a:rPr>
              <a:t>hại</a:t>
            </a:r>
            <a:r>
              <a:rPr lang="en-US" sz="3400">
                <a:latin typeface="+mn-lt"/>
              </a:rPr>
              <a:t> </a:t>
            </a:r>
            <a:r>
              <a:rPr lang="en-US" sz="3400" err="1">
                <a:latin typeface="+mn-lt"/>
              </a:rPr>
              <a:t>tình</a:t>
            </a:r>
            <a:r>
              <a:rPr lang="en-US" sz="3400">
                <a:latin typeface="+mn-lt"/>
              </a:rPr>
              <a:t> </a:t>
            </a:r>
            <a:r>
              <a:rPr lang="en-US" sz="3400" err="1">
                <a:latin typeface="+mn-lt"/>
              </a:rPr>
              <a:t>dục</a:t>
            </a:r>
            <a:endParaRPr lang="en-US" sz="3400">
              <a:latin typeface="+mn-lt"/>
            </a:endParaRPr>
          </a:p>
        </p:txBody>
      </p:sp>
      <p:sp>
        <p:nvSpPr>
          <p:cNvPr id="13" name="Rectangle 12">
            <a:extLst>
              <a:ext uri="{FF2B5EF4-FFF2-40B4-BE49-F238E27FC236}">
                <a16:creationId xmlns:a16="http://schemas.microsoft.com/office/drawing/2014/main" id="{52D502E5-F6B4-4D58-B4AE-FC466FF15E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9DECDBF4-02B6-4BB4-B65B-B8107AD6A9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4" name="Content Placeholder 3">
            <a:extLst>
              <a:ext uri="{FF2B5EF4-FFF2-40B4-BE49-F238E27FC236}">
                <a16:creationId xmlns:a16="http://schemas.microsoft.com/office/drawing/2014/main" id="{404C6DED-15E0-4B1B-89A0-A714F53B3E3C}"/>
              </a:ext>
            </a:extLst>
          </p:cNvPr>
          <p:cNvGraphicFramePr>
            <a:graphicFrameLocks/>
          </p:cNvGraphicFramePr>
          <p:nvPr>
            <p:extLst>
              <p:ext uri="{D42A27DB-BD31-4B8C-83A1-F6EECF244321}">
                <p14:modId xmlns:p14="http://schemas.microsoft.com/office/powerpoint/2010/main" val="1805219709"/>
              </p:ext>
            </p:extLst>
          </p:nvPr>
        </p:nvGraphicFramePr>
        <p:xfrm>
          <a:off x="1220988" y="2249246"/>
          <a:ext cx="10310612" cy="44719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Connector 5">
            <a:extLst>
              <a:ext uri="{FF2B5EF4-FFF2-40B4-BE49-F238E27FC236}">
                <a16:creationId xmlns:a16="http://schemas.microsoft.com/office/drawing/2014/main" id="{C25CCE6B-B4C4-9243-A473-2150DF7185D1}"/>
              </a:ext>
            </a:extLst>
          </p:cNvPr>
          <p:cNvCxnSpPr>
            <a:cxnSpLocks/>
          </p:cNvCxnSpPr>
          <p:nvPr/>
        </p:nvCxnSpPr>
        <p:spPr>
          <a:xfrm flipV="1">
            <a:off x="2625722" y="1926266"/>
            <a:ext cx="6940554" cy="51629"/>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26397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C4F66-12AD-E319-435E-9D440EFC3FE9}"/>
              </a:ext>
            </a:extLst>
          </p:cNvPr>
          <p:cNvSpPr>
            <a:spLocks noGrp="1"/>
          </p:cNvSpPr>
          <p:nvPr>
            <p:ph type="title"/>
          </p:nvPr>
        </p:nvSpPr>
        <p:spPr>
          <a:xfrm>
            <a:off x="572493" y="238539"/>
            <a:ext cx="11018520" cy="1434415"/>
          </a:xfrm>
        </p:spPr>
        <p:txBody>
          <a:bodyPr anchor="b">
            <a:normAutofit/>
          </a:bodyPr>
          <a:lstStyle/>
          <a:p>
            <a:r>
              <a:rPr lang="en-VN" sz="5400"/>
              <a:t>Dấu hiệu trẻ bị bỏ mặc </a:t>
            </a:r>
          </a:p>
        </p:txBody>
      </p:sp>
      <p:sp>
        <p:nvSpPr>
          <p:cNvPr id="11" name="sketchy line">
            <a:extLst>
              <a:ext uri="{FF2B5EF4-FFF2-40B4-BE49-F238E27FC236}">
                <a16:creationId xmlns:a16="http://schemas.microsoft.com/office/drawing/2014/main" id="{B2DD41CD-8F47-4F56-AD12-4E2FF76969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B553A6F-44AB-94D3-B114-05A72AB31596}"/>
              </a:ext>
            </a:extLst>
          </p:cNvPr>
          <p:cNvSpPr>
            <a:spLocks noGrp="1"/>
          </p:cNvSpPr>
          <p:nvPr>
            <p:ph idx="1"/>
          </p:nvPr>
        </p:nvSpPr>
        <p:spPr>
          <a:xfrm>
            <a:off x="423333" y="2071316"/>
            <a:ext cx="6862712" cy="4119172"/>
          </a:xfrm>
        </p:spPr>
        <p:txBody>
          <a:bodyPr anchor="t">
            <a:normAutofit/>
          </a:bodyPr>
          <a:lstStyle/>
          <a:p>
            <a:r>
              <a:rPr lang="en-VN" sz="2500" dirty="0"/>
              <a:t>Trẻ không được tắm rửa hoặc đói</a:t>
            </a:r>
          </a:p>
          <a:p>
            <a:r>
              <a:rPr lang="en-US" sz="2500" dirty="0"/>
              <a:t>C</a:t>
            </a:r>
            <a:r>
              <a:rPr lang="en-VN" sz="2500" dirty="0"/>
              <a:t>MHS không quan tâm đến thành tích học tập của trẻ</a:t>
            </a:r>
          </a:p>
          <a:p>
            <a:r>
              <a:rPr lang="en-VN" sz="2500" dirty="0"/>
              <a:t>CMHS không trả lời các thông tin liên lạc được nhà trường gửi nhiểu lần</a:t>
            </a:r>
          </a:p>
          <a:p>
            <a:r>
              <a:rPr lang="en-US" sz="2500" dirty="0"/>
              <a:t>T</a:t>
            </a:r>
            <a:r>
              <a:rPr lang="en-VN" sz="2500" dirty="0"/>
              <a:t>rẻ đi học nhưng không muốn về nhà</a:t>
            </a:r>
          </a:p>
          <a:p>
            <a:r>
              <a:rPr lang="en-US" sz="2500" dirty="0"/>
              <a:t>K</a:t>
            </a:r>
            <a:r>
              <a:rPr lang="en-VN" sz="2500" dirty="0"/>
              <a:t>hông thể liên lạc với CMHS trong trường hợp khẩn cấp</a:t>
            </a:r>
          </a:p>
        </p:txBody>
      </p:sp>
      <p:pic>
        <p:nvPicPr>
          <p:cNvPr id="4" name="Picture 3" descr="A child leaning on a red bag&#10;&#10;Description automatically generated">
            <a:extLst>
              <a:ext uri="{FF2B5EF4-FFF2-40B4-BE49-F238E27FC236}">
                <a16:creationId xmlns:a16="http://schemas.microsoft.com/office/drawing/2014/main" id="{6FB535AA-3C1E-B765-A1A1-24621DDBFE31}"/>
              </a:ext>
            </a:extLst>
          </p:cNvPr>
          <p:cNvPicPr>
            <a:picLocks noChangeAspect="1"/>
          </p:cNvPicPr>
          <p:nvPr/>
        </p:nvPicPr>
        <p:blipFill rotWithShape="1">
          <a:blip r:embed="rId2"/>
          <a:srcRect l="14316" r="33151" b="1"/>
          <a:stretch/>
        </p:blipFill>
        <p:spPr>
          <a:xfrm>
            <a:off x="7675658" y="2093976"/>
            <a:ext cx="3941064" cy="4096512"/>
          </a:xfrm>
          <a:prstGeom prst="rect">
            <a:avLst/>
          </a:prstGeom>
        </p:spPr>
      </p:pic>
    </p:spTree>
    <p:extLst>
      <p:ext uri="{BB962C8B-B14F-4D97-AF65-F5344CB8AC3E}">
        <p14:creationId xmlns:p14="http://schemas.microsoft.com/office/powerpoint/2010/main" val="25240979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6F3071E-3F42-584F-A9F1-860FBCBED20E}"/>
              </a:ext>
            </a:extLst>
          </p:cNvPr>
          <p:cNvSpPr/>
          <p:nvPr/>
        </p:nvSpPr>
        <p:spPr>
          <a:xfrm>
            <a:off x="3245152" y="-6350"/>
            <a:ext cx="8946848" cy="1407638"/>
          </a:xfrm>
          <a:prstGeom prst="rect">
            <a:avLst/>
          </a:prstGeom>
          <a:solidFill>
            <a:srgbClr val="0066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3200" b="1" dirty="0">
                <a:solidFill>
                  <a:prstClr val="white"/>
                </a:solidFill>
                <a:latin typeface="Times New Roman" panose="02020603050405020304" pitchFamily="18" charset="0"/>
                <a:cs typeface="Times New Roman" panose="02020603050405020304" pitchFamily="18" charset="0"/>
              </a:rPr>
              <a:t>NGUYÊN NHÂN TỪ NHỮNG YẾU TỐ THUỘC VỀ BẢN THÂN HỌC SINH</a:t>
            </a:r>
            <a:endParaRPr lang="en-US" sz="6600" b="1"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id="{9838BD15-9E4A-E767-EA8C-594732465747}"/>
              </a:ext>
            </a:extLst>
          </p:cNvPr>
          <p:cNvSpPr/>
          <p:nvPr/>
        </p:nvSpPr>
        <p:spPr>
          <a:xfrm>
            <a:off x="3163014" y="1758538"/>
            <a:ext cx="3426032" cy="1407638"/>
          </a:xfrm>
          <a:prstGeom prst="roundRect">
            <a:avLst/>
          </a:prstGeom>
          <a:solidFill>
            <a:schemeClr val="accent5">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err="1"/>
              <a:t>Ảnh</a:t>
            </a:r>
            <a:r>
              <a:rPr lang="en-US" sz="2800" dirty="0"/>
              <a:t> </a:t>
            </a:r>
            <a:r>
              <a:rPr lang="en-US" sz="2800" dirty="0" err="1"/>
              <a:t>hưởng</a:t>
            </a:r>
            <a:r>
              <a:rPr lang="en-US" sz="2800" dirty="0"/>
              <a:t> </a:t>
            </a:r>
            <a:r>
              <a:rPr lang="en-US" sz="2800" dirty="0" err="1"/>
              <a:t>của</a:t>
            </a:r>
            <a:r>
              <a:rPr lang="en-US" sz="2800" dirty="0"/>
              <a:t> </a:t>
            </a:r>
            <a:r>
              <a:rPr lang="en-US" sz="2800" dirty="0" err="1"/>
              <a:t>các</a:t>
            </a:r>
            <a:r>
              <a:rPr lang="en-US" sz="2800" dirty="0"/>
              <a:t> </a:t>
            </a:r>
            <a:r>
              <a:rPr lang="en-US" sz="2800" dirty="0" err="1"/>
              <a:t>yếu</a:t>
            </a:r>
            <a:r>
              <a:rPr lang="en-US" sz="2800" dirty="0"/>
              <a:t> </a:t>
            </a:r>
            <a:r>
              <a:rPr lang="en-US" sz="2800" dirty="0" err="1"/>
              <a:t>tố</a:t>
            </a:r>
            <a:r>
              <a:rPr lang="en-US" sz="2800" dirty="0"/>
              <a:t> </a:t>
            </a:r>
            <a:r>
              <a:rPr lang="en-US" sz="2800" dirty="0" err="1"/>
              <a:t>tâm</a:t>
            </a:r>
            <a:r>
              <a:rPr lang="en-US" sz="2800" dirty="0"/>
              <a:t> </a:t>
            </a:r>
            <a:r>
              <a:rPr lang="en-US" sz="2800" dirty="0" err="1"/>
              <a:t>sinh</a:t>
            </a:r>
            <a:r>
              <a:rPr lang="en-US" sz="2800" dirty="0"/>
              <a:t> </a:t>
            </a:r>
            <a:r>
              <a:rPr lang="en-US" sz="2800" dirty="0" err="1"/>
              <a:t>lý</a:t>
            </a:r>
            <a:endParaRPr lang="en-US" sz="2800" dirty="0"/>
          </a:p>
        </p:txBody>
      </p:sp>
      <p:sp>
        <p:nvSpPr>
          <p:cNvPr id="7" name="Rectangle: Rounded Corners 6">
            <a:extLst>
              <a:ext uri="{FF2B5EF4-FFF2-40B4-BE49-F238E27FC236}">
                <a16:creationId xmlns:a16="http://schemas.microsoft.com/office/drawing/2014/main" id="{A3673B5C-B10A-12CF-4714-45667A1D0A36}"/>
              </a:ext>
            </a:extLst>
          </p:cNvPr>
          <p:cNvSpPr/>
          <p:nvPr/>
        </p:nvSpPr>
        <p:spPr>
          <a:xfrm>
            <a:off x="9982200" y="3980824"/>
            <a:ext cx="1978231" cy="2375526"/>
          </a:xfrm>
          <a:prstGeom prst="roundRect">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err="1">
                <a:solidFill>
                  <a:schemeClr val="bg1"/>
                </a:solidFill>
              </a:rPr>
              <a:t>Thiếu</a:t>
            </a:r>
            <a:r>
              <a:rPr lang="en-US" sz="2800" dirty="0">
                <a:solidFill>
                  <a:schemeClr val="bg1"/>
                </a:solidFill>
              </a:rPr>
              <a:t> </a:t>
            </a:r>
            <a:r>
              <a:rPr lang="en-US" sz="2800" dirty="0" err="1">
                <a:solidFill>
                  <a:schemeClr val="bg1"/>
                </a:solidFill>
              </a:rPr>
              <a:t>kỹ</a:t>
            </a:r>
            <a:r>
              <a:rPr lang="en-US" sz="2800" dirty="0">
                <a:solidFill>
                  <a:schemeClr val="bg1"/>
                </a:solidFill>
              </a:rPr>
              <a:t> </a:t>
            </a:r>
            <a:r>
              <a:rPr lang="en-US" sz="2800" dirty="0" err="1">
                <a:solidFill>
                  <a:schemeClr val="bg1"/>
                </a:solidFill>
              </a:rPr>
              <a:t>năng</a:t>
            </a:r>
            <a:r>
              <a:rPr lang="en-US" sz="2800" dirty="0">
                <a:solidFill>
                  <a:schemeClr val="bg1"/>
                </a:solidFill>
              </a:rPr>
              <a:t> </a:t>
            </a:r>
            <a:r>
              <a:rPr lang="en-US" sz="2800" dirty="0" err="1">
                <a:solidFill>
                  <a:schemeClr val="bg1"/>
                </a:solidFill>
              </a:rPr>
              <a:t>xã</a:t>
            </a:r>
            <a:r>
              <a:rPr lang="en-US" sz="2800" dirty="0">
                <a:solidFill>
                  <a:schemeClr val="bg1"/>
                </a:solidFill>
              </a:rPr>
              <a:t> </a:t>
            </a:r>
            <a:r>
              <a:rPr lang="en-US" sz="2800" dirty="0" err="1">
                <a:solidFill>
                  <a:schemeClr val="bg1"/>
                </a:solidFill>
              </a:rPr>
              <a:t>hội</a:t>
            </a:r>
            <a:endParaRPr lang="en-US" sz="2800" dirty="0">
              <a:solidFill>
                <a:schemeClr val="bg1"/>
              </a:solidFill>
            </a:endParaRPr>
          </a:p>
        </p:txBody>
      </p:sp>
      <p:sp>
        <p:nvSpPr>
          <p:cNvPr id="8" name="Rectangle: Rounded Corners 7" descr="Ảnh ">
            <a:extLst>
              <a:ext uri="{FF2B5EF4-FFF2-40B4-BE49-F238E27FC236}">
                <a16:creationId xmlns:a16="http://schemas.microsoft.com/office/drawing/2014/main" id="{503DC591-E017-7C4D-8FAF-67D5E5043738}"/>
              </a:ext>
            </a:extLst>
          </p:cNvPr>
          <p:cNvSpPr/>
          <p:nvPr/>
        </p:nvSpPr>
        <p:spPr>
          <a:xfrm>
            <a:off x="7305304" y="1758538"/>
            <a:ext cx="3643745" cy="1407638"/>
          </a:xfrm>
          <a:prstGeom prst="roundRect">
            <a:avLst/>
          </a:prstGeom>
          <a:solidFill>
            <a:schemeClr val="accent5">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err="1"/>
              <a:t>Ảnh</a:t>
            </a:r>
            <a:r>
              <a:rPr lang="en-US" sz="2800" dirty="0"/>
              <a:t> </a:t>
            </a:r>
            <a:r>
              <a:rPr lang="en-US" sz="2800" dirty="0" err="1"/>
              <a:t>hưởng</a:t>
            </a:r>
            <a:r>
              <a:rPr lang="en-US" sz="2800" dirty="0"/>
              <a:t> </a:t>
            </a:r>
            <a:r>
              <a:rPr lang="en-US" sz="2800" dirty="0" err="1"/>
              <a:t>của</a:t>
            </a:r>
            <a:r>
              <a:rPr lang="en-US" sz="2800" dirty="0"/>
              <a:t> </a:t>
            </a:r>
            <a:r>
              <a:rPr lang="en-US" sz="2800" dirty="0" err="1"/>
              <a:t>các</a:t>
            </a:r>
            <a:r>
              <a:rPr lang="en-US" sz="2800" dirty="0"/>
              <a:t> </a:t>
            </a:r>
            <a:r>
              <a:rPr lang="en-US" sz="2800" dirty="0" err="1"/>
              <a:t>yếu</a:t>
            </a:r>
            <a:r>
              <a:rPr lang="en-US" sz="2800" dirty="0"/>
              <a:t> </a:t>
            </a:r>
            <a:r>
              <a:rPr lang="en-US" sz="2800" dirty="0" err="1"/>
              <a:t>tố</a:t>
            </a:r>
            <a:r>
              <a:rPr lang="en-US" sz="2800" dirty="0"/>
              <a:t> </a:t>
            </a:r>
            <a:r>
              <a:rPr lang="en-US" sz="2800" dirty="0" err="1"/>
              <a:t>khác</a:t>
            </a:r>
            <a:endParaRPr lang="en-US" sz="2800" dirty="0"/>
          </a:p>
        </p:txBody>
      </p:sp>
      <p:sp>
        <p:nvSpPr>
          <p:cNvPr id="9" name="Rectangle: Rounded Corners 8">
            <a:extLst>
              <a:ext uri="{FF2B5EF4-FFF2-40B4-BE49-F238E27FC236}">
                <a16:creationId xmlns:a16="http://schemas.microsoft.com/office/drawing/2014/main" id="{4037B2F2-12F3-227C-E38D-41BB740B557C}"/>
              </a:ext>
            </a:extLst>
          </p:cNvPr>
          <p:cNvSpPr/>
          <p:nvPr/>
        </p:nvSpPr>
        <p:spPr>
          <a:xfrm>
            <a:off x="5533901" y="3980824"/>
            <a:ext cx="2015838" cy="2375526"/>
          </a:xfrm>
          <a:prstGeom prst="roundRect">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err="1">
                <a:solidFill>
                  <a:schemeClr val="bg1"/>
                </a:solidFill>
              </a:rPr>
              <a:t>Áp</a:t>
            </a:r>
            <a:r>
              <a:rPr lang="en-US" sz="2800" dirty="0">
                <a:solidFill>
                  <a:schemeClr val="bg1"/>
                </a:solidFill>
              </a:rPr>
              <a:t> </a:t>
            </a:r>
            <a:r>
              <a:rPr lang="en-US" sz="2800" dirty="0" err="1">
                <a:solidFill>
                  <a:schemeClr val="bg1"/>
                </a:solidFill>
              </a:rPr>
              <a:t>lực</a:t>
            </a:r>
            <a:r>
              <a:rPr lang="en-US" sz="2800" dirty="0">
                <a:solidFill>
                  <a:schemeClr val="bg1"/>
                </a:solidFill>
              </a:rPr>
              <a:t> </a:t>
            </a:r>
            <a:r>
              <a:rPr lang="en-US" sz="2800" dirty="0" err="1">
                <a:solidFill>
                  <a:schemeClr val="bg1"/>
                </a:solidFill>
              </a:rPr>
              <a:t>từ</a:t>
            </a:r>
            <a:r>
              <a:rPr lang="en-US" sz="2800" dirty="0">
                <a:solidFill>
                  <a:schemeClr val="bg1"/>
                </a:solidFill>
              </a:rPr>
              <a:t> </a:t>
            </a:r>
          </a:p>
          <a:p>
            <a:pPr algn="ctr"/>
            <a:r>
              <a:rPr lang="en-US" sz="2800" dirty="0" err="1">
                <a:solidFill>
                  <a:schemeClr val="bg1"/>
                </a:solidFill>
              </a:rPr>
              <a:t>học</a:t>
            </a:r>
            <a:r>
              <a:rPr lang="en-US" sz="2800" dirty="0">
                <a:solidFill>
                  <a:schemeClr val="bg1"/>
                </a:solidFill>
              </a:rPr>
              <a:t> </a:t>
            </a:r>
            <a:r>
              <a:rPr lang="en-US" sz="2800" dirty="0" err="1">
                <a:solidFill>
                  <a:schemeClr val="bg1"/>
                </a:solidFill>
              </a:rPr>
              <a:t>tập</a:t>
            </a:r>
            <a:endParaRPr lang="en-US" sz="2800" dirty="0">
              <a:solidFill>
                <a:schemeClr val="bg1"/>
              </a:solidFill>
            </a:endParaRPr>
          </a:p>
        </p:txBody>
      </p:sp>
      <p:sp>
        <p:nvSpPr>
          <p:cNvPr id="10" name="Rectangle: Rounded Corners 9">
            <a:extLst>
              <a:ext uri="{FF2B5EF4-FFF2-40B4-BE49-F238E27FC236}">
                <a16:creationId xmlns:a16="http://schemas.microsoft.com/office/drawing/2014/main" id="{61992065-0F3B-39EB-AD22-655FE14FE46C}"/>
              </a:ext>
            </a:extLst>
          </p:cNvPr>
          <p:cNvSpPr/>
          <p:nvPr/>
        </p:nvSpPr>
        <p:spPr>
          <a:xfrm>
            <a:off x="7672064" y="3980824"/>
            <a:ext cx="2187811" cy="2375526"/>
          </a:xfrm>
          <a:prstGeom prst="roundRect">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err="1">
                <a:solidFill>
                  <a:schemeClr val="bg1"/>
                </a:solidFill>
              </a:rPr>
              <a:t>Thiếu</a:t>
            </a:r>
            <a:r>
              <a:rPr lang="en-US" sz="2800" dirty="0">
                <a:solidFill>
                  <a:schemeClr val="bg1"/>
                </a:solidFill>
              </a:rPr>
              <a:t> </a:t>
            </a:r>
            <a:r>
              <a:rPr lang="en-US" sz="2800" dirty="0" err="1">
                <a:solidFill>
                  <a:schemeClr val="bg1"/>
                </a:solidFill>
              </a:rPr>
              <a:t>hiểu</a:t>
            </a:r>
            <a:r>
              <a:rPr lang="en-US" sz="2800" dirty="0">
                <a:solidFill>
                  <a:schemeClr val="bg1"/>
                </a:solidFill>
              </a:rPr>
              <a:t> </a:t>
            </a:r>
            <a:r>
              <a:rPr lang="en-US" sz="2800" dirty="0" err="1">
                <a:solidFill>
                  <a:schemeClr val="bg1"/>
                </a:solidFill>
              </a:rPr>
              <a:t>biết</a:t>
            </a:r>
            <a:r>
              <a:rPr lang="en-US" sz="2800" dirty="0">
                <a:solidFill>
                  <a:schemeClr val="bg1"/>
                </a:solidFill>
              </a:rPr>
              <a:t> </a:t>
            </a:r>
            <a:r>
              <a:rPr lang="en-US" sz="2800" dirty="0" err="1">
                <a:solidFill>
                  <a:schemeClr val="bg1"/>
                </a:solidFill>
              </a:rPr>
              <a:t>về</a:t>
            </a:r>
            <a:r>
              <a:rPr lang="en-US" sz="2800" dirty="0">
                <a:solidFill>
                  <a:schemeClr val="bg1"/>
                </a:solidFill>
              </a:rPr>
              <a:t> </a:t>
            </a:r>
            <a:r>
              <a:rPr lang="en-US" sz="2800" dirty="0" err="1">
                <a:solidFill>
                  <a:schemeClr val="bg1"/>
                </a:solidFill>
              </a:rPr>
              <a:t>nguy</a:t>
            </a:r>
            <a:r>
              <a:rPr lang="en-US" sz="2800" dirty="0">
                <a:solidFill>
                  <a:schemeClr val="bg1"/>
                </a:solidFill>
              </a:rPr>
              <a:t> </a:t>
            </a:r>
            <a:r>
              <a:rPr lang="en-US" sz="2800" dirty="0" err="1">
                <a:solidFill>
                  <a:schemeClr val="bg1"/>
                </a:solidFill>
              </a:rPr>
              <a:t>cơ</a:t>
            </a:r>
            <a:r>
              <a:rPr lang="en-US" sz="2800" dirty="0">
                <a:solidFill>
                  <a:schemeClr val="bg1"/>
                </a:solidFill>
              </a:rPr>
              <a:t> an </a:t>
            </a:r>
            <a:r>
              <a:rPr lang="en-US" sz="2800" dirty="0" err="1">
                <a:solidFill>
                  <a:schemeClr val="bg1"/>
                </a:solidFill>
              </a:rPr>
              <a:t>toàn</a:t>
            </a:r>
            <a:r>
              <a:rPr lang="en-US" sz="2800" dirty="0">
                <a:solidFill>
                  <a:schemeClr val="bg1"/>
                </a:solidFill>
              </a:rPr>
              <a:t> </a:t>
            </a:r>
            <a:r>
              <a:rPr lang="en-US" sz="2800" dirty="0" err="1">
                <a:solidFill>
                  <a:schemeClr val="bg1"/>
                </a:solidFill>
              </a:rPr>
              <a:t>và</a:t>
            </a:r>
            <a:r>
              <a:rPr lang="en-US" sz="2800" dirty="0">
                <a:solidFill>
                  <a:schemeClr val="bg1"/>
                </a:solidFill>
              </a:rPr>
              <a:t> </a:t>
            </a:r>
            <a:r>
              <a:rPr lang="en-US" sz="2800" dirty="0" err="1">
                <a:solidFill>
                  <a:schemeClr val="bg1"/>
                </a:solidFill>
              </a:rPr>
              <a:t>bạo</a:t>
            </a:r>
            <a:r>
              <a:rPr lang="en-US" sz="2800" dirty="0">
                <a:solidFill>
                  <a:schemeClr val="bg1"/>
                </a:solidFill>
              </a:rPr>
              <a:t> </a:t>
            </a:r>
            <a:r>
              <a:rPr lang="en-US" sz="2800" dirty="0" err="1">
                <a:solidFill>
                  <a:schemeClr val="bg1"/>
                </a:solidFill>
              </a:rPr>
              <a:t>lực</a:t>
            </a:r>
            <a:r>
              <a:rPr lang="en-US" sz="2800" dirty="0">
                <a:solidFill>
                  <a:schemeClr val="bg1"/>
                </a:solidFill>
              </a:rPr>
              <a:t> </a:t>
            </a:r>
            <a:r>
              <a:rPr lang="en-US" sz="2800" dirty="0" err="1">
                <a:solidFill>
                  <a:schemeClr val="bg1"/>
                </a:solidFill>
              </a:rPr>
              <a:t>học</a:t>
            </a:r>
            <a:r>
              <a:rPr lang="en-US" sz="2800" dirty="0">
                <a:solidFill>
                  <a:schemeClr val="bg1"/>
                </a:solidFill>
              </a:rPr>
              <a:t> </a:t>
            </a:r>
            <a:r>
              <a:rPr lang="en-US" sz="2800" dirty="0" err="1">
                <a:solidFill>
                  <a:schemeClr val="bg1"/>
                </a:solidFill>
              </a:rPr>
              <a:t>đường</a:t>
            </a:r>
            <a:endParaRPr lang="en-US" sz="2800" dirty="0">
              <a:solidFill>
                <a:schemeClr val="bg1"/>
              </a:solidFill>
            </a:endParaRPr>
          </a:p>
        </p:txBody>
      </p:sp>
      <p:pic>
        <p:nvPicPr>
          <p:cNvPr id="12" name="Picture 11">
            <a:extLst>
              <a:ext uri="{FF2B5EF4-FFF2-40B4-BE49-F238E27FC236}">
                <a16:creationId xmlns:a16="http://schemas.microsoft.com/office/drawing/2014/main" id="{2E02F39C-92D4-8817-2178-77C2D8FDF2BC}"/>
              </a:ext>
            </a:extLst>
          </p:cNvPr>
          <p:cNvPicPr>
            <a:picLocks noChangeAspect="1"/>
          </p:cNvPicPr>
          <p:nvPr/>
        </p:nvPicPr>
        <p:blipFill>
          <a:blip r:embed="rId3"/>
          <a:stretch>
            <a:fillRect/>
          </a:stretch>
        </p:blipFill>
        <p:spPr>
          <a:xfrm>
            <a:off x="-398593" y="-6350"/>
            <a:ext cx="3561607" cy="7012791"/>
          </a:xfrm>
          <a:prstGeom prst="rect">
            <a:avLst/>
          </a:prstGeom>
        </p:spPr>
      </p:pic>
      <p:sp>
        <p:nvSpPr>
          <p:cNvPr id="15" name="Arrow: Down 14">
            <a:extLst>
              <a:ext uri="{FF2B5EF4-FFF2-40B4-BE49-F238E27FC236}">
                <a16:creationId xmlns:a16="http://schemas.microsoft.com/office/drawing/2014/main" id="{FA86E4F4-D8D5-F400-6D45-F8D59EC79855}"/>
              </a:ext>
            </a:extLst>
          </p:cNvPr>
          <p:cNvSpPr/>
          <p:nvPr/>
        </p:nvSpPr>
        <p:spPr>
          <a:xfrm>
            <a:off x="8893214" y="3202280"/>
            <a:ext cx="281115" cy="8146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0">
            <a:extLst>
              <a:ext uri="{FF2B5EF4-FFF2-40B4-BE49-F238E27FC236}">
                <a16:creationId xmlns:a16="http://schemas.microsoft.com/office/drawing/2014/main" id="{7D6496E9-D9EE-4A84-4417-631F00B097FC}"/>
              </a:ext>
            </a:extLst>
          </p:cNvPr>
          <p:cNvSpPr/>
          <p:nvPr/>
        </p:nvSpPr>
        <p:spPr>
          <a:xfrm rot="19234896">
            <a:off x="10503564" y="3132512"/>
            <a:ext cx="319945" cy="954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id="{55163C2F-FF10-E0F6-F7B5-73644CD6FD85}"/>
              </a:ext>
            </a:extLst>
          </p:cNvPr>
          <p:cNvSpPr/>
          <p:nvPr/>
        </p:nvSpPr>
        <p:spPr>
          <a:xfrm rot="2393166">
            <a:off x="7280794" y="3060482"/>
            <a:ext cx="323301" cy="11240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6F3071E-3F42-584F-A9F1-860FBCBED20E}"/>
              </a:ext>
            </a:extLst>
          </p:cNvPr>
          <p:cNvSpPr/>
          <p:nvPr/>
        </p:nvSpPr>
        <p:spPr>
          <a:xfrm>
            <a:off x="0" y="-6350"/>
            <a:ext cx="12192000" cy="1407638"/>
          </a:xfrm>
          <a:prstGeom prst="rect">
            <a:avLst/>
          </a:prstGeom>
          <a:solidFill>
            <a:srgbClr val="0066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3200" b="1" dirty="0">
                <a:solidFill>
                  <a:prstClr val="white"/>
                </a:solidFill>
                <a:latin typeface="Times New Roman" panose="02020603050405020304" pitchFamily="18" charset="0"/>
                <a:cs typeface="Times New Roman" panose="02020603050405020304" pitchFamily="18" charset="0"/>
              </a:rPr>
              <a:t>NGUYÊN NHÂN TỪ GIA ĐÌNH HỌC SINH</a:t>
            </a:r>
            <a:endParaRPr lang="en-US" sz="6600" b="1" dirty="0">
              <a:latin typeface="Times New Roman" panose="02020603050405020304" pitchFamily="18" charset="0"/>
              <a:cs typeface="Times New Roman" panose="02020603050405020304" pitchFamily="18" charset="0"/>
            </a:endParaRPr>
          </a:p>
        </p:txBody>
      </p:sp>
      <p:graphicFrame>
        <p:nvGraphicFramePr>
          <p:cNvPr id="2" name="Diagram 1">
            <a:extLst>
              <a:ext uri="{FF2B5EF4-FFF2-40B4-BE49-F238E27FC236}">
                <a16:creationId xmlns:a16="http://schemas.microsoft.com/office/drawing/2014/main" id="{A19F4F5A-A857-0656-B8E3-C97E4E1ED338}"/>
              </a:ext>
            </a:extLst>
          </p:cNvPr>
          <p:cNvGraphicFramePr/>
          <p:nvPr/>
        </p:nvGraphicFramePr>
        <p:xfrm>
          <a:off x="653144" y="1429008"/>
          <a:ext cx="11162804" cy="51855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4FE52BB7-5044-A111-115E-CB25673E2CF3}"/>
              </a:ext>
            </a:extLst>
          </p:cNvPr>
          <p:cNvPicPr>
            <a:picLocks noChangeAspect="1"/>
          </p:cNvPicPr>
          <p:nvPr/>
        </p:nvPicPr>
        <p:blipFill>
          <a:blip r:embed="rId7"/>
          <a:stretch>
            <a:fillRect/>
          </a:stretch>
        </p:blipFill>
        <p:spPr>
          <a:xfrm>
            <a:off x="653144" y="2173930"/>
            <a:ext cx="3299637" cy="2107555"/>
          </a:xfrm>
          <a:prstGeom prst="rect">
            <a:avLst/>
          </a:prstGeom>
        </p:spPr>
      </p:pic>
      <p:pic>
        <p:nvPicPr>
          <p:cNvPr id="13" name="Picture 12">
            <a:extLst>
              <a:ext uri="{FF2B5EF4-FFF2-40B4-BE49-F238E27FC236}">
                <a16:creationId xmlns:a16="http://schemas.microsoft.com/office/drawing/2014/main" id="{5EDED090-B929-4433-C415-AFA4BC983F3B}"/>
              </a:ext>
            </a:extLst>
          </p:cNvPr>
          <p:cNvPicPr>
            <a:picLocks noChangeAspect="1"/>
          </p:cNvPicPr>
          <p:nvPr/>
        </p:nvPicPr>
        <p:blipFill>
          <a:blip r:embed="rId8"/>
          <a:stretch>
            <a:fillRect/>
          </a:stretch>
        </p:blipFill>
        <p:spPr>
          <a:xfrm>
            <a:off x="4512624" y="2173931"/>
            <a:ext cx="3170712" cy="1946808"/>
          </a:xfrm>
          <a:prstGeom prst="rect">
            <a:avLst/>
          </a:prstGeom>
        </p:spPr>
      </p:pic>
      <p:pic>
        <p:nvPicPr>
          <p:cNvPr id="16" name="Picture 15">
            <a:extLst>
              <a:ext uri="{FF2B5EF4-FFF2-40B4-BE49-F238E27FC236}">
                <a16:creationId xmlns:a16="http://schemas.microsoft.com/office/drawing/2014/main" id="{0998CBCC-A94A-2A25-EFC1-A4D0B9AC9C5B}"/>
              </a:ext>
            </a:extLst>
          </p:cNvPr>
          <p:cNvPicPr>
            <a:picLocks noChangeAspect="1"/>
          </p:cNvPicPr>
          <p:nvPr/>
        </p:nvPicPr>
        <p:blipFill>
          <a:blip r:embed="rId9"/>
          <a:stretch>
            <a:fillRect/>
          </a:stretch>
        </p:blipFill>
        <p:spPr>
          <a:xfrm>
            <a:off x="8239221" y="2173929"/>
            <a:ext cx="3170711" cy="2107555"/>
          </a:xfrm>
          <a:prstGeom prst="rect">
            <a:avLst/>
          </a:prstGeom>
        </p:spPr>
      </p:pic>
    </p:spTree>
    <p:extLst>
      <p:ext uri="{BB962C8B-B14F-4D97-AF65-F5344CB8AC3E}">
        <p14:creationId xmlns:p14="http://schemas.microsoft.com/office/powerpoint/2010/main" val="23360962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FB60E8C-7224-44A4-87A0-46A1711DD2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7D3F87-7105-1A1C-9333-3CBE319B22D4}"/>
              </a:ext>
            </a:extLst>
          </p:cNvPr>
          <p:cNvSpPr>
            <a:spLocks noGrp="1"/>
          </p:cNvSpPr>
          <p:nvPr>
            <p:ph type="title"/>
          </p:nvPr>
        </p:nvSpPr>
        <p:spPr>
          <a:xfrm>
            <a:off x="795528" y="386930"/>
            <a:ext cx="10141799" cy="1300554"/>
          </a:xfrm>
        </p:spPr>
        <p:txBody>
          <a:bodyPr anchor="b">
            <a:normAutofit/>
          </a:bodyPr>
          <a:lstStyle/>
          <a:p>
            <a:r>
              <a:rPr lang="en-VN" sz="4800"/>
              <a:t>NGUYÊN NHÂN TỪ NHÀ TRƯỜNG</a:t>
            </a:r>
          </a:p>
        </p:txBody>
      </p:sp>
      <p:sp>
        <p:nvSpPr>
          <p:cNvPr id="11" name="Rectangle 10">
            <a:extLst>
              <a:ext uri="{FF2B5EF4-FFF2-40B4-BE49-F238E27FC236}">
                <a16:creationId xmlns:a16="http://schemas.microsoft.com/office/drawing/2014/main" id="{5DA32751-37A2-45C0-BE94-63D375E2700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E2D02D5-B8CD-59BA-A32E-421550857796}"/>
              </a:ext>
            </a:extLst>
          </p:cNvPr>
          <p:cNvPicPr>
            <a:picLocks noChangeAspect="1"/>
          </p:cNvPicPr>
          <p:nvPr/>
        </p:nvPicPr>
        <p:blipFill>
          <a:blip r:embed="rId3"/>
          <a:stretch>
            <a:fillRect/>
          </a:stretch>
        </p:blipFill>
        <p:spPr>
          <a:xfrm>
            <a:off x="635296" y="2939759"/>
            <a:ext cx="4173772" cy="2884155"/>
          </a:xfrm>
          <a:prstGeom prst="rect">
            <a:avLst/>
          </a:prstGeom>
        </p:spPr>
      </p:pic>
      <p:sp>
        <p:nvSpPr>
          <p:cNvPr id="3" name="Content Placeholder 2">
            <a:extLst>
              <a:ext uri="{FF2B5EF4-FFF2-40B4-BE49-F238E27FC236}">
                <a16:creationId xmlns:a16="http://schemas.microsoft.com/office/drawing/2014/main" id="{18E8D6F4-EA11-FAE2-8961-26167CC03D1D}"/>
              </a:ext>
            </a:extLst>
          </p:cNvPr>
          <p:cNvSpPr>
            <a:spLocks noGrp="1"/>
          </p:cNvSpPr>
          <p:nvPr>
            <p:ph idx="1"/>
          </p:nvPr>
        </p:nvSpPr>
        <p:spPr>
          <a:xfrm>
            <a:off x="5113868" y="2599509"/>
            <a:ext cx="6096000" cy="3639450"/>
          </a:xfrm>
        </p:spPr>
        <p:txBody>
          <a:bodyPr anchor="ctr">
            <a:noAutofit/>
          </a:bodyPr>
          <a:lstStyle/>
          <a:p>
            <a:pPr algn="just"/>
            <a:r>
              <a:rPr lang="en-VN" sz="2400" dirty="0">
                <a:latin typeface="Arial" panose="020B0604020202020204" pitchFamily="34" charset="0"/>
                <a:cs typeface="Arial" panose="020B0604020202020204" pitchFamily="34" charset="0"/>
              </a:rPr>
              <a:t>Thiếu chương trình truyền thông an toàn trường học và phòng chống BLHĐ</a:t>
            </a:r>
          </a:p>
          <a:p>
            <a:pPr algn="just"/>
            <a:r>
              <a:rPr lang="vi-VN" sz="2400" dirty="0">
                <a:latin typeface="Arial" panose="020B0604020202020204" pitchFamily="34" charset="0"/>
                <a:cs typeface="Arial" panose="020B0604020202020204" pitchFamily="34" charset="0"/>
              </a:rPr>
              <a:t>Nhận thức của CBQL, giáo viên, nhân viên trong việc xây dựng môi trường giáo dục an toàn, phòng chống </a:t>
            </a:r>
            <a:r>
              <a:rPr lang="en-VN" sz="2400" dirty="0">
                <a:latin typeface="Arial" panose="020B0604020202020204" pitchFamily="34" charset="0"/>
                <a:cs typeface="Arial" panose="020B0604020202020204" pitchFamily="34" charset="0"/>
              </a:rPr>
              <a:t>BLHĐ </a:t>
            </a:r>
            <a:r>
              <a:rPr lang="vi-VN" sz="2400" dirty="0">
                <a:latin typeface="Arial" panose="020B0604020202020204" pitchFamily="34" charset="0"/>
                <a:cs typeface="Arial" panose="020B0604020202020204" pitchFamily="34" charset="0"/>
              </a:rPr>
              <a:t>chưa đúng mức</a:t>
            </a:r>
          </a:p>
          <a:p>
            <a:pPr algn="just"/>
            <a:r>
              <a:rPr lang="vi-VN" sz="2400" dirty="0">
                <a:latin typeface="Arial" panose="020B0604020202020204" pitchFamily="34" charset="0"/>
                <a:cs typeface="Arial" panose="020B0604020202020204" pitchFamily="34" charset="0"/>
              </a:rPr>
              <a:t>Thiếu hoặc thực hiện không hiệu quả quy chế an toàn và phòng chống </a:t>
            </a:r>
            <a:r>
              <a:rPr lang="en-VN" sz="2400" dirty="0">
                <a:latin typeface="Arial" panose="020B0604020202020204" pitchFamily="34" charset="0"/>
                <a:cs typeface="Arial" panose="020B0604020202020204" pitchFamily="34" charset="0"/>
              </a:rPr>
              <a:t>BLHĐ</a:t>
            </a:r>
          </a:p>
          <a:p>
            <a:pPr algn="just"/>
            <a:r>
              <a:rPr lang="en-US" sz="2400" dirty="0" err="1">
                <a:latin typeface="Arial" panose="020B0604020202020204" pitchFamily="34" charset="0"/>
                <a:cs typeface="Arial" panose="020B0604020202020204" pitchFamily="34" charset="0"/>
              </a:rPr>
              <a:t>Thiếu</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các</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hoạt</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động</a:t>
            </a:r>
            <a:r>
              <a:rPr lang="en-US" sz="2400" dirty="0">
                <a:latin typeface="Arial" panose="020B0604020202020204" pitchFamily="34" charset="0"/>
                <a:cs typeface="Arial" panose="020B0604020202020204" pitchFamily="34" charset="0"/>
              </a:rPr>
              <a:t> can </a:t>
            </a:r>
            <a:r>
              <a:rPr lang="en-US" sz="2400" dirty="0" err="1">
                <a:latin typeface="Arial" panose="020B0604020202020204" pitchFamily="34" charset="0"/>
                <a:cs typeface="Arial" panose="020B0604020202020204" pitchFamily="34" charset="0"/>
              </a:rPr>
              <a:t>thiệp</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kịp</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thời</a:t>
            </a:r>
            <a:r>
              <a:rPr lang="en-US" sz="2400" dirty="0">
                <a:latin typeface="Arial" panose="020B0604020202020204" pitchFamily="34" charset="0"/>
                <a:cs typeface="Arial" panose="020B0604020202020204" pitchFamily="34" charset="0"/>
              </a:rPr>
              <a:t> </a:t>
            </a:r>
          </a:p>
          <a:p>
            <a:pPr lvl="0" algn="just"/>
            <a:endParaRPr lang="en-US" sz="2400" dirty="0">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5A55FBCD-CD42-40F5-8A1B-3203F9CAEEA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98054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6F3071E-3F42-584F-A9F1-860FBCBED20E}"/>
              </a:ext>
            </a:extLst>
          </p:cNvPr>
          <p:cNvSpPr/>
          <p:nvPr/>
        </p:nvSpPr>
        <p:spPr>
          <a:xfrm>
            <a:off x="0" y="-6350"/>
            <a:ext cx="12192000" cy="1407638"/>
          </a:xfrm>
          <a:prstGeom prst="rect">
            <a:avLst/>
          </a:prstGeom>
          <a:solidFill>
            <a:srgbClr val="0066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3200" b="1" dirty="0">
                <a:solidFill>
                  <a:prstClr val="white"/>
                </a:solidFill>
                <a:latin typeface="Times New Roman" panose="02020603050405020304" pitchFamily="18" charset="0"/>
                <a:cs typeface="Times New Roman" panose="02020603050405020304" pitchFamily="18" charset="0"/>
              </a:rPr>
              <a:t>NGUYÊN NHÂN TỪ MÔI TRƯỜNG</a:t>
            </a:r>
            <a:endParaRPr lang="en-US" sz="6600" b="1" dirty="0">
              <a:latin typeface="Times New Roman" panose="02020603050405020304" pitchFamily="18" charset="0"/>
              <a:cs typeface="Times New Roman" panose="02020603050405020304" pitchFamily="18" charset="0"/>
            </a:endParaRPr>
          </a:p>
        </p:txBody>
      </p:sp>
      <p:graphicFrame>
        <p:nvGraphicFramePr>
          <p:cNvPr id="2" name="Diagram 1">
            <a:extLst>
              <a:ext uri="{FF2B5EF4-FFF2-40B4-BE49-F238E27FC236}">
                <a16:creationId xmlns:a16="http://schemas.microsoft.com/office/drawing/2014/main" id="{A19F4F5A-A857-0656-B8E3-C97E4E1ED338}"/>
              </a:ext>
            </a:extLst>
          </p:cNvPr>
          <p:cNvGraphicFramePr/>
          <p:nvPr/>
        </p:nvGraphicFramePr>
        <p:xfrm>
          <a:off x="653144" y="1429008"/>
          <a:ext cx="11162804" cy="51855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7D8F274F-1DDA-2704-DE8F-8A4224FEC7C9}"/>
              </a:ext>
            </a:extLst>
          </p:cNvPr>
          <p:cNvPicPr>
            <a:picLocks noChangeAspect="1"/>
          </p:cNvPicPr>
          <p:nvPr/>
        </p:nvPicPr>
        <p:blipFill>
          <a:blip r:embed="rId7"/>
          <a:stretch>
            <a:fillRect/>
          </a:stretch>
        </p:blipFill>
        <p:spPr>
          <a:xfrm>
            <a:off x="665015" y="2101933"/>
            <a:ext cx="3218213" cy="2125683"/>
          </a:xfrm>
          <a:prstGeom prst="rect">
            <a:avLst/>
          </a:prstGeom>
        </p:spPr>
      </p:pic>
      <p:pic>
        <p:nvPicPr>
          <p:cNvPr id="8" name="Picture 7">
            <a:extLst>
              <a:ext uri="{FF2B5EF4-FFF2-40B4-BE49-F238E27FC236}">
                <a16:creationId xmlns:a16="http://schemas.microsoft.com/office/drawing/2014/main" id="{53340542-1B4C-C49D-C6A1-EB3958E24BB8}"/>
              </a:ext>
            </a:extLst>
          </p:cNvPr>
          <p:cNvPicPr>
            <a:picLocks noChangeAspect="1"/>
          </p:cNvPicPr>
          <p:nvPr/>
        </p:nvPicPr>
        <p:blipFill>
          <a:blip r:embed="rId8"/>
          <a:stretch>
            <a:fillRect/>
          </a:stretch>
        </p:blipFill>
        <p:spPr>
          <a:xfrm>
            <a:off x="4486893" y="2101933"/>
            <a:ext cx="3218213" cy="2125683"/>
          </a:xfrm>
          <a:prstGeom prst="rect">
            <a:avLst/>
          </a:prstGeom>
        </p:spPr>
      </p:pic>
      <p:pic>
        <p:nvPicPr>
          <p:cNvPr id="10" name="Picture 9">
            <a:extLst>
              <a:ext uri="{FF2B5EF4-FFF2-40B4-BE49-F238E27FC236}">
                <a16:creationId xmlns:a16="http://schemas.microsoft.com/office/drawing/2014/main" id="{53A05F82-981D-C43C-E8F6-175D3948C9EA}"/>
              </a:ext>
            </a:extLst>
          </p:cNvPr>
          <p:cNvPicPr>
            <a:picLocks noChangeAspect="1"/>
          </p:cNvPicPr>
          <p:nvPr/>
        </p:nvPicPr>
        <p:blipFill>
          <a:blip r:embed="rId9"/>
          <a:stretch>
            <a:fillRect/>
          </a:stretch>
        </p:blipFill>
        <p:spPr>
          <a:xfrm>
            <a:off x="8514609" y="2199473"/>
            <a:ext cx="2857500" cy="2028143"/>
          </a:xfrm>
          <a:prstGeom prst="rect">
            <a:avLst/>
          </a:prstGeom>
        </p:spPr>
      </p:pic>
    </p:spTree>
    <p:extLst>
      <p:ext uri="{BB962C8B-B14F-4D97-AF65-F5344CB8AC3E}">
        <p14:creationId xmlns:p14="http://schemas.microsoft.com/office/powerpoint/2010/main" val="30678159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5D0D46-CCE6-89B2-59C0-EBF9A9D0C1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915900" cy="7382577"/>
          </a:xfrm>
          <a:prstGeom prst="rect">
            <a:avLst/>
          </a:prstGeom>
        </p:spPr>
      </p:pic>
      <p:sp>
        <p:nvSpPr>
          <p:cNvPr id="5" name="Rectangle: Rounded Corners 4">
            <a:extLst>
              <a:ext uri="{FF2B5EF4-FFF2-40B4-BE49-F238E27FC236}">
                <a16:creationId xmlns:a16="http://schemas.microsoft.com/office/drawing/2014/main" id="{866F78AA-BDEC-7E1A-B6E8-AD6E0FA1DB2F}"/>
              </a:ext>
            </a:extLst>
          </p:cNvPr>
          <p:cNvSpPr/>
          <p:nvPr/>
        </p:nvSpPr>
        <p:spPr>
          <a:xfrm>
            <a:off x="3021530" y="4076700"/>
            <a:ext cx="6148939" cy="8572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300" dirty="0" smtClean="0">
                <a:solidFill>
                  <a:srgbClr val="FF0000"/>
                </a:solidFill>
                <a:latin typeface="Bradley Hand ITC" panose="03070402050302030203" pitchFamily="66" charset="0"/>
              </a:rPr>
              <a:t>BAN GH VÀ QUÝ THẦY CÔ - </a:t>
            </a:r>
            <a:r>
              <a:rPr lang="en-US" sz="3300" dirty="0" smtClean="0">
                <a:solidFill>
                  <a:srgbClr val="FF0000"/>
                </a:solidFill>
                <a:latin typeface="Bradley Hand ITC" panose="03070402050302030203" pitchFamily="66" charset="0"/>
              </a:rPr>
              <a:t>TẠM </a:t>
            </a:r>
            <a:r>
              <a:rPr lang="en-US" sz="3300" dirty="0">
                <a:solidFill>
                  <a:srgbClr val="FF0000"/>
                </a:solidFill>
                <a:latin typeface="Bradley Hand ITC" panose="03070402050302030203" pitchFamily="66" charset="0"/>
              </a:rPr>
              <a:t>BIỆT VÀ HẸN </a:t>
            </a:r>
            <a:r>
              <a:rPr lang="en-US" sz="3300" dirty="0" smtClean="0">
                <a:solidFill>
                  <a:srgbClr val="FF0000"/>
                </a:solidFill>
                <a:latin typeface="Bradley Hand ITC" panose="03070402050302030203" pitchFamily="66" charset="0"/>
              </a:rPr>
              <a:t>GẶP LẠI</a:t>
            </a:r>
            <a:endParaRPr lang="en-US" sz="3300" dirty="0">
              <a:solidFill>
                <a:srgbClr val="FF0000"/>
              </a:solidFill>
              <a:latin typeface="Bradley Hand ITC" panose="03070402050302030203" pitchFamily="66" charset="0"/>
            </a:endParaRPr>
          </a:p>
        </p:txBody>
      </p:sp>
    </p:spTree>
    <p:extLst>
      <p:ext uri="{BB962C8B-B14F-4D97-AF65-F5344CB8AC3E}">
        <p14:creationId xmlns:p14="http://schemas.microsoft.com/office/powerpoint/2010/main" val="2806303151"/>
      </p:ext>
    </p:extLst>
  </p:cSld>
  <p:clrMapOvr>
    <a:masterClrMapping/>
  </p:clrMapOvr>
  <p:timing>
    <p:tnLst>
      <p:par>
        <p:cTn id="1" dur="indefinite" restart="never" nodeType="tmRoot"/>
      </p:par>
    </p:tnLst>
  </p:timing>
</p:sld>
</file>

<file path=ppt/theme/theme1.xml><?xml version="1.0" encoding="utf-8"?>
<a:theme xmlns:a="http://schemas.openxmlformats.org/drawingml/2006/main" name="RGEP_ThuanT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RGEP_ThuanT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6_Office Theme">
  <a:themeElements>
    <a:clrScheme name="Custom 5">
      <a:dk1>
        <a:srgbClr val="282F39"/>
      </a:dk1>
      <a:lt1>
        <a:srgbClr val="FFFFFF"/>
      </a:lt1>
      <a:dk2>
        <a:srgbClr val="000000"/>
      </a:dk2>
      <a:lt2>
        <a:srgbClr val="EEEEEE"/>
      </a:lt2>
      <a:accent1>
        <a:srgbClr val="C2C923"/>
      </a:accent1>
      <a:accent2>
        <a:srgbClr val="42AFB6"/>
      </a:accent2>
      <a:accent3>
        <a:srgbClr val="074D67"/>
      </a:accent3>
      <a:accent4>
        <a:srgbClr val="CB1B4A"/>
      </a:accent4>
      <a:accent5>
        <a:srgbClr val="FCB414"/>
      </a:accent5>
      <a:accent6>
        <a:srgbClr val="007A7D"/>
      </a:accent6>
      <a:hlink>
        <a:srgbClr val="1EB7EF"/>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14515</TotalTime>
  <Words>2194</Words>
  <Application>Microsoft Office PowerPoint</Application>
  <PresentationFormat>Widescreen</PresentationFormat>
  <Paragraphs>194</Paragraphs>
  <Slides>35</Slides>
  <Notes>12</Notes>
  <HiddenSlides>2</HiddenSlides>
  <MMClips>1</MMClips>
  <ScaleCrop>false</ScaleCrop>
  <HeadingPairs>
    <vt:vector size="6" baseType="variant">
      <vt:variant>
        <vt:lpstr>Fonts Used</vt:lpstr>
      </vt:variant>
      <vt:variant>
        <vt:i4>27</vt:i4>
      </vt:variant>
      <vt:variant>
        <vt:lpstr>Theme</vt:lpstr>
      </vt:variant>
      <vt:variant>
        <vt:i4>9</vt:i4>
      </vt:variant>
      <vt:variant>
        <vt:lpstr>Slide Titles</vt:lpstr>
      </vt:variant>
      <vt:variant>
        <vt:i4>35</vt:i4>
      </vt:variant>
    </vt:vector>
  </HeadingPairs>
  <TitlesOfParts>
    <vt:vector size="71" baseType="lpstr">
      <vt:lpstr>맑은 고딕</vt:lpstr>
      <vt:lpstr>Andale Mono</vt:lpstr>
      <vt:lpstr>Arial</vt:lpstr>
      <vt:lpstr>Arial</vt:lpstr>
      <vt:lpstr>Baloo Da</vt:lpstr>
      <vt:lpstr>Bradley Hand ITC</vt:lpstr>
      <vt:lpstr>Calibri</vt:lpstr>
      <vt:lpstr>Calibri Light</vt:lpstr>
      <vt:lpstr>DengXian</vt:lpstr>
      <vt:lpstr>Minion</vt:lpstr>
      <vt:lpstr>Minion Pro</vt:lpstr>
      <vt:lpstr>Montserrat</vt:lpstr>
      <vt:lpstr>Noto Sans</vt:lpstr>
      <vt:lpstr>Open Sans</vt:lpstr>
      <vt:lpstr>Public Sans Bold</vt:lpstr>
      <vt:lpstr>Quicksand</vt:lpstr>
      <vt:lpstr>Roboto</vt:lpstr>
      <vt:lpstr>Tahoma</vt:lpstr>
      <vt:lpstr>Times New Roman</vt:lpstr>
      <vt:lpstr>TimesNewRomanPSMT</vt:lpstr>
      <vt:lpstr>Tw Cen MT</vt:lpstr>
      <vt:lpstr>Twentieth Century</vt:lpstr>
      <vt:lpstr>UTM Swiss Condensed</vt:lpstr>
      <vt:lpstr>UTM-Helve</vt:lpstr>
      <vt:lpstr>UTMHelveBold</vt:lpstr>
      <vt:lpstr>Wingdings</vt:lpstr>
      <vt:lpstr>Wingdings 3</vt:lpstr>
      <vt:lpstr>RGEP_ThuanTD</vt:lpstr>
      <vt:lpstr>3_RGEP_ThuanTD</vt:lpstr>
      <vt:lpstr>7_Office Theme</vt:lpstr>
      <vt:lpstr>Office Theme</vt:lpstr>
      <vt:lpstr>1_Office Theme</vt:lpstr>
      <vt:lpstr>26_Office Theme</vt:lpstr>
      <vt:lpstr>2_Office Theme</vt:lpstr>
      <vt:lpstr>4_Office Theme</vt:lpstr>
      <vt:lpstr>5_Office Theme</vt:lpstr>
      <vt:lpstr>PowerPoint Presentation</vt:lpstr>
      <vt:lpstr>PowerPoint Presentation</vt:lpstr>
      <vt:lpstr>YÊU CẦU CẦN ĐẠT CỦA CHUYÊN ĐỀ</vt:lpstr>
      <vt:lpstr>TRÁI TIM &amp; GIỌT NƯỚC</vt:lpstr>
      <vt:lpstr>TRƯỜNG HỌC AN TOÀN</vt:lpstr>
      <vt:lpstr>TIÊU CHÍ TRƯỜNG HỌC AN TOÀN</vt:lpstr>
      <vt:lpstr>BẠO LỰC HỌC ĐƯỜNG</vt:lpstr>
      <vt:lpstr>Phân loại bạo lực  học đường</vt:lpstr>
      <vt:lpstr>MỘT SỐ KHÁI NIỆM LIÊN QUAN</vt:lpstr>
      <vt:lpstr>BẮT NẠT</vt:lpstr>
      <vt:lpstr>PowerPoint Presentation</vt:lpstr>
      <vt:lpstr>PowerPoint Presentation</vt:lpstr>
      <vt:lpstr>PowerPoint Presentation</vt:lpstr>
      <vt:lpstr>CHIẾC BÌNH NứT</vt:lpstr>
      <vt:lpstr>PowerPoint Presentation</vt:lpstr>
      <vt:lpstr>PowerPoint Presentation</vt:lpstr>
      <vt:lpstr>PowerPoint Presentation</vt:lpstr>
      <vt:lpstr>PowerPoint Presentation</vt:lpstr>
      <vt:lpstr>Nhiệm vụ và giải pháp xây dựng trường học an toàn và phòng chống bạo lực học đường </vt:lpstr>
      <vt:lpstr>PowerPoint Presentation</vt:lpstr>
      <vt:lpstr>PowerPoint Presentation</vt:lpstr>
      <vt:lpstr>PowerPoint Presentation</vt:lpstr>
      <vt:lpstr>PowerPoint Presentation</vt:lpstr>
      <vt:lpstr>PowerPoint Presentation</vt:lpstr>
      <vt:lpstr>   CÁC NGUY CƠ TIỀM ẨN VỀ  TÌNH TRẠNG MẤT AN TOÀN VÀ BẠO LỰC HỌC ĐƯỜNG TRONG NHÀ TRƯỜNG</vt:lpstr>
      <vt:lpstr>Dấu hiệu khi trẻ bị bắt nạt, bạo lực học đường</vt:lpstr>
      <vt:lpstr>Dấu hiệu khi trẻ  bị bắt nạt, bạo lực học đường</vt:lpstr>
      <vt:lpstr>PowerPoint Presentation</vt:lpstr>
      <vt:lpstr>Các dấu hiệu hành vi – thái độ khi trẻ bị xâm hại tình dục</vt:lpstr>
      <vt:lpstr>Dấu hiệu trẻ bị bỏ mặc </vt:lpstr>
      <vt:lpstr>PowerPoint Presentation</vt:lpstr>
      <vt:lpstr>PowerPoint Presentation</vt:lpstr>
      <vt:lpstr>NGUYÊN NHÂN TỪ NHÀ TRƯỜNG</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TẬP HUẤN - BỒI DƯỠNG GIÁO VIÊN TIỂU HỌC CỐT CÁN MÔ ĐUN 9 ỨNG DỤNG CÔNG NGHỆ THÔNG TIN, KHAI THÁC VÀ SỬ DỤNG THIẾT BỊ CÔNG NGHỆ TRONG DẠY HỌC VÀ GIÁO DỤC HỌC SINH TIỂU HỌC MÔN TỰ NHIÊN VÀ XÃ HỘI</dc:title>
  <dc:creator>User</dc:creator>
  <cp:lastModifiedBy>Admin</cp:lastModifiedBy>
  <cp:revision>235</cp:revision>
  <dcterms:created xsi:type="dcterms:W3CDTF">2021-12-04T10:13:53Z</dcterms:created>
  <dcterms:modified xsi:type="dcterms:W3CDTF">2024-08-16T01:39:24Z</dcterms:modified>
</cp:coreProperties>
</file>